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32"/>
  </p:notesMasterIdLst>
  <p:sldIdLst>
    <p:sldId id="256" r:id="rId5"/>
    <p:sldId id="272" r:id="rId6"/>
    <p:sldId id="257" r:id="rId7"/>
    <p:sldId id="258" r:id="rId8"/>
    <p:sldId id="259" r:id="rId9"/>
    <p:sldId id="273" r:id="rId10"/>
    <p:sldId id="260" r:id="rId11"/>
    <p:sldId id="261" r:id="rId12"/>
    <p:sldId id="262" r:id="rId13"/>
    <p:sldId id="263" r:id="rId14"/>
    <p:sldId id="286" r:id="rId15"/>
    <p:sldId id="287" r:id="rId16"/>
    <p:sldId id="288" r:id="rId17"/>
    <p:sldId id="265" r:id="rId18"/>
    <p:sldId id="266" r:id="rId19"/>
    <p:sldId id="267" r:id="rId20"/>
    <p:sldId id="268" r:id="rId21"/>
    <p:sldId id="270" r:id="rId22"/>
    <p:sldId id="271" r:id="rId23"/>
    <p:sldId id="276" r:id="rId24"/>
    <p:sldId id="279" r:id="rId25"/>
    <p:sldId id="281" r:id="rId26"/>
    <p:sldId id="277" r:id="rId27"/>
    <p:sldId id="280" r:id="rId28"/>
    <p:sldId id="282" r:id="rId29"/>
    <p:sldId id="283" r:id="rId30"/>
    <p:sldId id="2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11078-739E-4F19-9379-29D428D32DB1}" v="388" dt="2024-03-26T10:25:24.997"/>
    <p1510:client id="{8B1AB1D8-175E-4BD7-948D-4D26E0B9A0E0}" v="13" dt="2024-03-26T10:05:26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2" autoAdjust="0"/>
    <p:restoredTop sz="95928"/>
  </p:normalViewPr>
  <p:slideViewPr>
    <p:cSldViewPr snapToGrid="0" snapToObjects="1">
      <p:cViewPr>
        <p:scale>
          <a:sx n="60" d="100"/>
          <a:sy n="60" d="100"/>
        </p:scale>
        <p:origin x="1094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yce" userId="S::joyce@beroepenhuis.be::a1e2c7c8-25dd-4200-8b54-2b408d4d58db" providerId="AD" clId="Web-{8B1AB1D8-175E-4BD7-948D-4D26E0B9A0E0}"/>
    <pc:docChg chg="addSld modSld">
      <pc:chgData name="Joyce" userId="S::joyce@beroepenhuis.be::a1e2c7c8-25dd-4200-8b54-2b408d4d58db" providerId="AD" clId="Web-{8B1AB1D8-175E-4BD7-948D-4D26E0B9A0E0}" dt="2024-03-26T10:05:26.746" v="12" actId="14100"/>
      <pc:docMkLst>
        <pc:docMk/>
      </pc:docMkLst>
      <pc:sldChg chg="modSp">
        <pc:chgData name="Joyce" userId="S::joyce@beroepenhuis.be::a1e2c7c8-25dd-4200-8b54-2b408d4d58db" providerId="AD" clId="Web-{8B1AB1D8-175E-4BD7-948D-4D26E0B9A0E0}" dt="2024-03-26T10:05:26.746" v="12" actId="14100"/>
        <pc:sldMkLst>
          <pc:docMk/>
          <pc:sldMk cId="1502368340" sldId="264"/>
        </pc:sldMkLst>
        <pc:spChg chg="mod">
          <ac:chgData name="Joyce" userId="S::joyce@beroepenhuis.be::a1e2c7c8-25dd-4200-8b54-2b408d4d58db" providerId="AD" clId="Web-{8B1AB1D8-175E-4BD7-948D-4D26E0B9A0E0}" dt="2024-03-26T10:05:26.746" v="12" actId="14100"/>
          <ac:spMkLst>
            <pc:docMk/>
            <pc:sldMk cId="1502368340" sldId="264"/>
            <ac:spMk id="7" creationId="{92ACE655-7B59-4D41-88F0-C0BDE9F693DF}"/>
          </ac:spMkLst>
        </pc:spChg>
      </pc:sldChg>
      <pc:sldChg chg="add replId">
        <pc:chgData name="Joyce" userId="S::joyce@beroepenhuis.be::a1e2c7c8-25dd-4200-8b54-2b408d4d58db" providerId="AD" clId="Web-{8B1AB1D8-175E-4BD7-948D-4D26E0B9A0E0}" dt="2024-03-26T10:04:53.963" v="0"/>
        <pc:sldMkLst>
          <pc:docMk/>
          <pc:sldMk cId="2802115744" sldId="284"/>
        </pc:sldMkLst>
      </pc:sldChg>
      <pc:sldChg chg="add replId">
        <pc:chgData name="Joyce" userId="S::joyce@beroepenhuis.be::a1e2c7c8-25dd-4200-8b54-2b408d4d58db" providerId="AD" clId="Web-{8B1AB1D8-175E-4BD7-948D-4D26E0B9A0E0}" dt="2024-03-26T10:04:58.900" v="1"/>
        <pc:sldMkLst>
          <pc:docMk/>
          <pc:sldMk cId="2504683702" sldId="285"/>
        </pc:sldMkLst>
      </pc:sldChg>
      <pc:sldChg chg="add replId">
        <pc:chgData name="Joyce" userId="S::joyce@beroepenhuis.be::a1e2c7c8-25dd-4200-8b54-2b408d4d58db" providerId="AD" clId="Web-{8B1AB1D8-175E-4BD7-948D-4D26E0B9A0E0}" dt="2024-03-26T10:05:01.401" v="2"/>
        <pc:sldMkLst>
          <pc:docMk/>
          <pc:sldMk cId="2883845018" sldId="286"/>
        </pc:sldMkLst>
      </pc:sldChg>
    </pc:docChg>
  </pc:docChgLst>
  <pc:docChgLst>
    <pc:chgData name="Yentl" userId="057013da-a824-46f6-953d-d708e9fc577c" providerId="ADAL" clId="{DAE0ABA6-56D9-40B3-A6D5-C860FED20DC7}"/>
    <pc:docChg chg="undo custSel addSld delSld modSld sldOrd">
      <pc:chgData name="Yentl" userId="057013da-a824-46f6-953d-d708e9fc577c" providerId="ADAL" clId="{DAE0ABA6-56D9-40B3-A6D5-C860FED20DC7}" dt="2024-03-21T09:15:11.497" v="1905" actId="20577"/>
      <pc:docMkLst>
        <pc:docMk/>
      </pc:docMkLst>
      <pc:sldChg chg="addSp modSp mod setBg">
        <pc:chgData name="Yentl" userId="057013da-a824-46f6-953d-d708e9fc577c" providerId="ADAL" clId="{DAE0ABA6-56D9-40B3-A6D5-C860FED20DC7}" dt="2024-03-20T17:28:17.183" v="1534" actId="255"/>
        <pc:sldMkLst>
          <pc:docMk/>
          <pc:sldMk cId="1148434280" sldId="256"/>
        </pc:sldMkLst>
        <pc:spChg chg="mod">
          <ac:chgData name="Yentl" userId="057013da-a824-46f6-953d-d708e9fc577c" providerId="ADAL" clId="{DAE0ABA6-56D9-40B3-A6D5-C860FED20DC7}" dt="2024-03-20T17:27:50.817" v="1533" actId="26606"/>
          <ac:spMkLst>
            <pc:docMk/>
            <pc:sldMk cId="1148434280" sldId="256"/>
            <ac:spMk id="2" creationId="{77012918-2CD9-6F4E-BA29-E080D9EC8BFB}"/>
          </ac:spMkLst>
        </pc:spChg>
        <pc:spChg chg="mod">
          <ac:chgData name="Yentl" userId="057013da-a824-46f6-953d-d708e9fc577c" providerId="ADAL" clId="{DAE0ABA6-56D9-40B3-A6D5-C860FED20DC7}" dt="2024-03-20T17:28:17.183" v="1534" actId="255"/>
          <ac:spMkLst>
            <pc:docMk/>
            <pc:sldMk cId="1148434280" sldId="256"/>
            <ac:spMk id="3" creationId="{AC68AEC7-AEAD-6445-8846-5365C42EE94E}"/>
          </ac:spMkLst>
        </pc:spChg>
        <pc:spChg chg="add">
          <ac:chgData name="Yentl" userId="057013da-a824-46f6-953d-d708e9fc577c" providerId="ADAL" clId="{DAE0ABA6-56D9-40B3-A6D5-C860FED20DC7}" dt="2024-03-20T17:27:50.817" v="1533" actId="26606"/>
          <ac:spMkLst>
            <pc:docMk/>
            <pc:sldMk cId="1148434280" sldId="256"/>
            <ac:spMk id="8" creationId="{8C6E698C-8155-4B8B-BDC9-B7299772B509}"/>
          </ac:spMkLst>
        </pc:spChg>
        <pc:spChg chg="add">
          <ac:chgData name="Yentl" userId="057013da-a824-46f6-953d-d708e9fc577c" providerId="ADAL" clId="{DAE0ABA6-56D9-40B3-A6D5-C860FED20DC7}" dt="2024-03-20T17:27:50.817" v="1533" actId="26606"/>
          <ac:spMkLst>
            <pc:docMk/>
            <pc:sldMk cId="1148434280" sldId="256"/>
            <ac:spMk id="10" creationId="{0EEF5601-A8BC-411D-AA64-3E79320BA122}"/>
          </ac:spMkLst>
        </pc:spChg>
        <pc:spChg chg="add">
          <ac:chgData name="Yentl" userId="057013da-a824-46f6-953d-d708e9fc577c" providerId="ADAL" clId="{DAE0ABA6-56D9-40B3-A6D5-C860FED20DC7}" dt="2024-03-20T17:27:50.817" v="1533" actId="26606"/>
          <ac:spMkLst>
            <pc:docMk/>
            <pc:sldMk cId="1148434280" sldId="256"/>
            <ac:spMk id="12" creationId="{33209156-242F-4B26-8D07-CEB2B68A9F9A}"/>
          </ac:spMkLst>
        </pc:spChg>
      </pc:sldChg>
      <pc:sldChg chg="modSp">
        <pc:chgData name="Yentl" userId="057013da-a824-46f6-953d-d708e9fc577c" providerId="ADAL" clId="{DAE0ABA6-56D9-40B3-A6D5-C860FED20DC7}" dt="2024-03-20T14:28:03.523" v="0"/>
        <pc:sldMkLst>
          <pc:docMk/>
          <pc:sldMk cId="3811549069" sldId="257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3811549069" sldId="257"/>
            <ac:spMk id="2" creationId="{45263E53-9B0D-5E4C-A348-B604D37B37AE}"/>
          </ac:spMkLst>
        </pc:spChg>
        <pc:picChg chg="mod">
          <ac:chgData name="Yentl" userId="057013da-a824-46f6-953d-d708e9fc577c" providerId="ADAL" clId="{DAE0ABA6-56D9-40B3-A6D5-C860FED20DC7}" dt="2024-03-20T14:28:03.523" v="0"/>
          <ac:picMkLst>
            <pc:docMk/>
            <pc:sldMk cId="3811549069" sldId="257"/>
            <ac:picMk id="1026" creationId="{0C67B68E-DDD7-324D-A5FB-8C876C58A851}"/>
          </ac:picMkLst>
        </pc:picChg>
      </pc:sldChg>
      <pc:sldChg chg="modSp">
        <pc:chgData name="Yentl" userId="057013da-a824-46f6-953d-d708e9fc577c" providerId="ADAL" clId="{DAE0ABA6-56D9-40B3-A6D5-C860FED20DC7}" dt="2024-03-20T14:28:03.523" v="0"/>
        <pc:sldMkLst>
          <pc:docMk/>
          <pc:sldMk cId="2276027060" sldId="258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2276027060" sldId="258"/>
            <ac:spMk id="2" creationId="{DA1629E3-E7C6-E44D-AF0A-216C1CDB88A4}"/>
          </ac:spMkLst>
        </pc:spChg>
      </pc:sldChg>
      <pc:sldChg chg="modSp mod">
        <pc:chgData name="Yentl" userId="057013da-a824-46f6-953d-d708e9fc577c" providerId="ADAL" clId="{DAE0ABA6-56D9-40B3-A6D5-C860FED20DC7}" dt="2024-03-20T14:33:03.027" v="15" actId="1076"/>
        <pc:sldMkLst>
          <pc:docMk/>
          <pc:sldMk cId="1915044407" sldId="259"/>
        </pc:sldMkLst>
        <pc:spChg chg="mod">
          <ac:chgData name="Yentl" userId="057013da-a824-46f6-953d-d708e9fc577c" providerId="ADAL" clId="{DAE0ABA6-56D9-40B3-A6D5-C860FED20DC7}" dt="2024-03-20T14:33:03.027" v="15" actId="1076"/>
          <ac:spMkLst>
            <pc:docMk/>
            <pc:sldMk cId="1915044407" sldId="259"/>
            <ac:spMk id="2" creationId="{41143F81-D599-2D44-9DFB-173483EB8E9C}"/>
          </ac:spMkLst>
        </pc:spChg>
      </pc:sldChg>
      <pc:sldChg chg="addSp modSp mod setBg">
        <pc:chgData name="Yentl" userId="057013da-a824-46f6-953d-d708e9fc577c" providerId="ADAL" clId="{DAE0ABA6-56D9-40B3-A6D5-C860FED20DC7}" dt="2024-03-21T09:15:11.497" v="1905" actId="20577"/>
        <pc:sldMkLst>
          <pc:docMk/>
          <pc:sldMk cId="3363807771" sldId="260"/>
        </pc:sldMkLst>
        <pc:spChg chg="mod">
          <ac:chgData name="Yentl" userId="057013da-a824-46f6-953d-d708e9fc577c" providerId="ADAL" clId="{DAE0ABA6-56D9-40B3-A6D5-C860FED20DC7}" dt="2024-03-21T09:15:11.497" v="1905" actId="20577"/>
          <ac:spMkLst>
            <pc:docMk/>
            <pc:sldMk cId="3363807771" sldId="260"/>
            <ac:spMk id="2" creationId="{51F756A0-D43A-2344-965E-4769178530B5}"/>
          </ac:spMkLst>
        </pc:spChg>
        <pc:spChg chg="mod">
          <ac:chgData name="Yentl" userId="057013da-a824-46f6-953d-d708e9fc577c" providerId="ADAL" clId="{DAE0ABA6-56D9-40B3-A6D5-C860FED20DC7}" dt="2024-03-20T14:41:57.432" v="37" actId="1076"/>
          <ac:spMkLst>
            <pc:docMk/>
            <pc:sldMk cId="3363807771" sldId="260"/>
            <ac:spMk id="3" creationId="{78F38B0B-EA66-8A4A-8C0E-137F9F769FEF}"/>
          </ac:spMkLst>
        </pc:spChg>
        <pc:spChg chg="add mod">
          <ac:chgData name="Yentl" userId="057013da-a824-46f6-953d-d708e9fc577c" providerId="ADAL" clId="{DAE0ABA6-56D9-40B3-A6D5-C860FED20DC7}" dt="2024-03-21T09:14:52.894" v="1889" actId="20577"/>
          <ac:spMkLst>
            <pc:docMk/>
            <pc:sldMk cId="3363807771" sldId="260"/>
            <ac:spMk id="10" creationId="{E83B445F-24E8-422F-EDC6-37DCD9829780}"/>
          </ac:spMkLst>
        </pc:spChg>
        <pc:picChg chg="mod">
          <ac:chgData name="Yentl" userId="057013da-a824-46f6-953d-d708e9fc577c" providerId="ADAL" clId="{DAE0ABA6-56D9-40B3-A6D5-C860FED20DC7}" dt="2024-03-20T14:41:15.308" v="29" actId="1076"/>
          <ac:picMkLst>
            <pc:docMk/>
            <pc:sldMk cId="3363807771" sldId="260"/>
            <ac:picMk id="4" creationId="{6E1A8840-C7CC-A842-8D10-ACE35F7B7A4D}"/>
          </ac:picMkLst>
        </pc:picChg>
        <pc:picChg chg="mod">
          <ac:chgData name="Yentl" userId="057013da-a824-46f6-953d-d708e9fc577c" providerId="ADAL" clId="{DAE0ABA6-56D9-40B3-A6D5-C860FED20DC7}" dt="2024-03-20T14:41:33.315" v="34" actId="1076"/>
          <ac:picMkLst>
            <pc:docMk/>
            <pc:sldMk cId="3363807771" sldId="260"/>
            <ac:picMk id="5" creationId="{DA864AB0-7AC8-FC44-99BC-1085DFB60C21}"/>
          </ac:picMkLst>
        </pc:picChg>
        <pc:picChg chg="mod">
          <ac:chgData name="Yentl" userId="057013da-a824-46f6-953d-d708e9fc577c" providerId="ADAL" clId="{DAE0ABA6-56D9-40B3-A6D5-C860FED20DC7}" dt="2024-03-20T14:41:17.762" v="30" actId="1076"/>
          <ac:picMkLst>
            <pc:docMk/>
            <pc:sldMk cId="3363807771" sldId="260"/>
            <ac:picMk id="6" creationId="{26DBF35A-B7E4-8344-A463-305BAE6F11CC}"/>
          </ac:picMkLst>
        </pc:picChg>
        <pc:picChg chg="mod">
          <ac:chgData name="Yentl" userId="057013da-a824-46f6-953d-d708e9fc577c" providerId="ADAL" clId="{DAE0ABA6-56D9-40B3-A6D5-C860FED20DC7}" dt="2024-03-20T14:41:29.434" v="33" actId="1076"/>
          <ac:picMkLst>
            <pc:docMk/>
            <pc:sldMk cId="3363807771" sldId="260"/>
            <ac:picMk id="7" creationId="{D232B51B-1183-3B41-81FE-BF25FC6DB81E}"/>
          </ac:picMkLst>
        </pc:picChg>
        <pc:picChg chg="mod">
          <ac:chgData name="Yentl" userId="057013da-a824-46f6-953d-d708e9fc577c" providerId="ADAL" clId="{DAE0ABA6-56D9-40B3-A6D5-C860FED20DC7}" dt="2024-03-20T14:41:25.962" v="32" actId="1076"/>
          <ac:picMkLst>
            <pc:docMk/>
            <pc:sldMk cId="3363807771" sldId="260"/>
            <ac:picMk id="8" creationId="{A59B4D16-D2E8-C341-9651-7EF618AF7209}"/>
          </ac:picMkLst>
        </pc:picChg>
        <pc:picChg chg="mod">
          <ac:chgData name="Yentl" userId="057013da-a824-46f6-953d-d708e9fc577c" providerId="ADAL" clId="{DAE0ABA6-56D9-40B3-A6D5-C860FED20DC7}" dt="2024-03-20T14:41:20.063" v="31" actId="1076"/>
          <ac:picMkLst>
            <pc:docMk/>
            <pc:sldMk cId="3363807771" sldId="260"/>
            <ac:picMk id="9" creationId="{D045FD8F-11D3-D34C-A455-A943BFD69E2E}"/>
          </ac:picMkLst>
        </pc:picChg>
      </pc:sldChg>
      <pc:sldChg chg="modSp">
        <pc:chgData name="Yentl" userId="057013da-a824-46f6-953d-d708e9fc577c" providerId="ADAL" clId="{DAE0ABA6-56D9-40B3-A6D5-C860FED20DC7}" dt="2024-03-20T14:28:03.523" v="0"/>
        <pc:sldMkLst>
          <pc:docMk/>
          <pc:sldMk cId="883285395" sldId="261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883285395" sldId="261"/>
            <ac:spMk id="2" creationId="{DB015A4F-CC82-9E4A-88E1-37370570B16B}"/>
          </ac:spMkLst>
        </pc:spChg>
      </pc:sldChg>
      <pc:sldChg chg="addSp modSp mod">
        <pc:chgData name="Yentl" userId="057013da-a824-46f6-953d-d708e9fc577c" providerId="ADAL" clId="{DAE0ABA6-56D9-40B3-A6D5-C860FED20DC7}" dt="2024-03-21T08:00:32.030" v="1546" actId="114"/>
        <pc:sldMkLst>
          <pc:docMk/>
          <pc:sldMk cId="2807010810" sldId="262"/>
        </pc:sldMkLst>
        <pc:spChg chg="mod">
          <ac:chgData name="Yentl" userId="057013da-a824-46f6-953d-d708e9fc577c" providerId="ADAL" clId="{DAE0ABA6-56D9-40B3-A6D5-C860FED20DC7}" dt="2024-03-21T07:56:54.472" v="1541" actId="20577"/>
          <ac:spMkLst>
            <pc:docMk/>
            <pc:sldMk cId="2807010810" sldId="262"/>
            <ac:spMk id="2" creationId="{F2B7DD05-7264-0642-B72A-59F34F1145D5}"/>
          </ac:spMkLst>
        </pc:spChg>
        <pc:spChg chg="add mod">
          <ac:chgData name="Yentl" userId="057013da-a824-46f6-953d-d708e9fc577c" providerId="ADAL" clId="{DAE0ABA6-56D9-40B3-A6D5-C860FED20DC7}" dt="2024-03-21T08:00:32.030" v="1546" actId="114"/>
          <ac:spMkLst>
            <pc:docMk/>
            <pc:sldMk cId="2807010810" sldId="262"/>
            <ac:spMk id="3" creationId="{C78FA8B3-E563-F402-0B47-DC8C080838BE}"/>
          </ac:spMkLst>
        </pc:spChg>
        <pc:picChg chg="mod">
          <ac:chgData name="Yentl" userId="057013da-a824-46f6-953d-d708e9fc577c" providerId="ADAL" clId="{DAE0ABA6-56D9-40B3-A6D5-C860FED20DC7}" dt="2024-03-21T07:56:36.209" v="1539" actId="1076"/>
          <ac:picMkLst>
            <pc:docMk/>
            <pc:sldMk cId="2807010810" sldId="262"/>
            <ac:picMk id="7" creationId="{84AC7A35-9863-7345-B55A-84A36AE1A2F7}"/>
          </ac:picMkLst>
        </pc:picChg>
      </pc:sldChg>
      <pc:sldChg chg="modSp mod">
        <pc:chgData name="Yentl" userId="057013da-a824-46f6-953d-d708e9fc577c" providerId="ADAL" clId="{DAE0ABA6-56D9-40B3-A6D5-C860FED20DC7}" dt="2024-03-20T14:46:41.454" v="189" actId="14100"/>
        <pc:sldMkLst>
          <pc:docMk/>
          <pc:sldMk cId="2928285855" sldId="263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2928285855" sldId="263"/>
            <ac:spMk id="2" creationId="{A0368B9B-F081-C84A-A8DB-FC5CF4714CB1}"/>
          </ac:spMkLst>
        </pc:spChg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2928285855" sldId="263"/>
            <ac:spMk id="3" creationId="{D009E858-10FC-324B-90B9-B71E940D1B20}"/>
          </ac:spMkLst>
        </pc:spChg>
        <pc:spChg chg="mod">
          <ac:chgData name="Yentl" userId="057013da-a824-46f6-953d-d708e9fc577c" providerId="ADAL" clId="{DAE0ABA6-56D9-40B3-A6D5-C860FED20DC7}" dt="2024-03-20T14:46:35.159" v="188" actId="1076"/>
          <ac:spMkLst>
            <pc:docMk/>
            <pc:sldMk cId="2928285855" sldId="263"/>
            <ac:spMk id="5" creationId="{50C05F81-3CEB-914A-A33D-1D641EA83F49}"/>
          </ac:spMkLst>
        </pc:spChg>
        <pc:cxnChg chg="mod">
          <ac:chgData name="Yentl" userId="057013da-a824-46f6-953d-d708e9fc577c" providerId="ADAL" clId="{DAE0ABA6-56D9-40B3-A6D5-C860FED20DC7}" dt="2024-03-20T14:46:41.454" v="189" actId="14100"/>
          <ac:cxnSpMkLst>
            <pc:docMk/>
            <pc:sldMk cId="2928285855" sldId="263"/>
            <ac:cxnSpMk id="7" creationId="{BFD0A6E8-C2B0-AB4B-BAD8-19D5B6F237C1}"/>
          </ac:cxnSpMkLst>
        </pc:cxnChg>
      </pc:sldChg>
      <pc:sldChg chg="addSp delSp modSp mod setBg">
        <pc:chgData name="Yentl" userId="057013da-a824-46f6-953d-d708e9fc577c" providerId="ADAL" clId="{DAE0ABA6-56D9-40B3-A6D5-C860FED20DC7}" dt="2024-03-21T08:01:09.960" v="1553" actId="20577"/>
        <pc:sldMkLst>
          <pc:docMk/>
          <pc:sldMk cId="1502368340" sldId="264"/>
        </pc:sldMkLst>
        <pc:spChg chg="mod">
          <ac:chgData name="Yentl" userId="057013da-a824-46f6-953d-d708e9fc577c" providerId="ADAL" clId="{DAE0ABA6-56D9-40B3-A6D5-C860FED20DC7}" dt="2024-03-20T15:03:17.699" v="486" actId="20577"/>
          <ac:spMkLst>
            <pc:docMk/>
            <pc:sldMk cId="1502368340" sldId="264"/>
            <ac:spMk id="2" creationId="{AC077CAC-C502-3949-9369-6F0C50CB58D9}"/>
          </ac:spMkLst>
        </pc:spChg>
        <pc:spChg chg="mod">
          <ac:chgData name="Yentl" userId="057013da-a824-46f6-953d-d708e9fc577c" providerId="ADAL" clId="{DAE0ABA6-56D9-40B3-A6D5-C860FED20DC7}" dt="2024-03-21T08:01:09.960" v="1553" actId="20577"/>
          <ac:spMkLst>
            <pc:docMk/>
            <pc:sldMk cId="1502368340" sldId="264"/>
            <ac:spMk id="7" creationId="{92ACE655-7B59-4D41-88F0-C0BDE9F693DF}"/>
          </ac:spMkLst>
        </pc:spChg>
        <pc:spChg chg="add del">
          <ac:chgData name="Yentl" userId="057013da-a824-46f6-953d-d708e9fc577c" providerId="ADAL" clId="{DAE0ABA6-56D9-40B3-A6D5-C860FED20DC7}" dt="2024-03-20T14:48:42.639" v="192" actId="26606"/>
          <ac:spMkLst>
            <pc:docMk/>
            <pc:sldMk cId="1502368340" sldId="264"/>
            <ac:spMk id="12" creationId="{CECF0FC6-D57B-48B6-9036-F4FFD91A4B34}"/>
          </ac:spMkLst>
        </pc:spChg>
        <pc:spChg chg="add del">
          <ac:chgData name="Yentl" userId="057013da-a824-46f6-953d-d708e9fc577c" providerId="ADAL" clId="{DAE0ABA6-56D9-40B3-A6D5-C860FED20DC7}" dt="2024-03-20T14:48:42.639" v="192" actId="26606"/>
          <ac:spMkLst>
            <pc:docMk/>
            <pc:sldMk cId="1502368340" sldId="264"/>
            <ac:spMk id="14" creationId="{717A211C-5863-4303-AC3D-AEBFDF6D6A4C}"/>
          </ac:spMkLst>
        </pc:spChg>
        <pc:spChg chg="add del">
          <ac:chgData name="Yentl" userId="057013da-a824-46f6-953d-d708e9fc577c" providerId="ADAL" clId="{DAE0ABA6-56D9-40B3-A6D5-C860FED20DC7}" dt="2024-03-20T14:48:42.639" v="192" actId="26606"/>
          <ac:spMkLst>
            <pc:docMk/>
            <pc:sldMk cId="1502368340" sldId="264"/>
            <ac:spMk id="16" creationId="{087519CD-2FFF-42E3-BB0C-FEAA828BA5DB}"/>
          </ac:spMkLst>
        </pc:spChg>
        <pc:spChg chg="add">
          <ac:chgData name="Yentl" userId="057013da-a824-46f6-953d-d708e9fc577c" providerId="ADAL" clId="{DAE0ABA6-56D9-40B3-A6D5-C860FED20DC7}" dt="2024-03-20T14:48:42.651" v="193" actId="26606"/>
          <ac:spMkLst>
            <pc:docMk/>
            <pc:sldMk cId="1502368340" sldId="264"/>
            <ac:spMk id="18" creationId="{3741B58E-3B65-4A01-A276-975AB2CF8A08}"/>
          </ac:spMkLst>
        </pc:spChg>
        <pc:spChg chg="add">
          <ac:chgData name="Yentl" userId="057013da-a824-46f6-953d-d708e9fc577c" providerId="ADAL" clId="{DAE0ABA6-56D9-40B3-A6D5-C860FED20DC7}" dt="2024-03-20T14:48:42.651" v="193" actId="26606"/>
          <ac:spMkLst>
            <pc:docMk/>
            <pc:sldMk cId="1502368340" sldId="264"/>
            <ac:spMk id="19" creationId="{7AAC67C3-831B-4AB1-A259-DFB839CAFAFC}"/>
          </ac:spMkLst>
        </pc:spChg>
        <pc:spChg chg="add">
          <ac:chgData name="Yentl" userId="057013da-a824-46f6-953d-d708e9fc577c" providerId="ADAL" clId="{DAE0ABA6-56D9-40B3-A6D5-C860FED20DC7}" dt="2024-03-20T14:48:42.651" v="193" actId="26606"/>
          <ac:spMkLst>
            <pc:docMk/>
            <pc:sldMk cId="1502368340" sldId="264"/>
            <ac:spMk id="20" creationId="{054B3F04-9EAC-45C0-B3CE-0387EEA10A0C}"/>
          </ac:spMkLst>
        </pc:spChg>
      </pc:sldChg>
      <pc:sldChg chg="modSp mod">
        <pc:chgData name="Yentl" userId="057013da-a824-46f6-953d-d708e9fc577c" providerId="ADAL" clId="{DAE0ABA6-56D9-40B3-A6D5-C860FED20DC7}" dt="2024-03-20T15:08:12.154" v="497" actId="1076"/>
        <pc:sldMkLst>
          <pc:docMk/>
          <pc:sldMk cId="3451843338" sldId="265"/>
        </pc:sldMkLst>
        <pc:spChg chg="mod">
          <ac:chgData name="Yentl" userId="057013da-a824-46f6-953d-d708e9fc577c" providerId="ADAL" clId="{DAE0ABA6-56D9-40B3-A6D5-C860FED20DC7}" dt="2024-03-20T15:05:36.746" v="493" actId="1076"/>
          <ac:spMkLst>
            <pc:docMk/>
            <pc:sldMk cId="3451843338" sldId="265"/>
            <ac:spMk id="2" creationId="{39FA311B-FA5E-E946-95B9-EF5C9CE6A332}"/>
          </ac:spMkLst>
        </pc:spChg>
        <pc:picChg chg="mod">
          <ac:chgData name="Yentl" userId="057013da-a824-46f6-953d-d708e9fc577c" providerId="ADAL" clId="{DAE0ABA6-56D9-40B3-A6D5-C860FED20DC7}" dt="2024-03-20T15:08:12.154" v="497" actId="1076"/>
          <ac:picMkLst>
            <pc:docMk/>
            <pc:sldMk cId="3451843338" sldId="265"/>
            <ac:picMk id="4" creationId="{C69B9B28-CF67-3B49-AC74-C1C4E6B6A852}"/>
          </ac:picMkLst>
        </pc:picChg>
        <pc:picChg chg="mod">
          <ac:chgData name="Yentl" userId="057013da-a824-46f6-953d-d708e9fc577c" providerId="ADAL" clId="{DAE0ABA6-56D9-40B3-A6D5-C860FED20DC7}" dt="2024-03-20T15:07:52.146" v="496" actId="1076"/>
          <ac:picMkLst>
            <pc:docMk/>
            <pc:sldMk cId="3451843338" sldId="265"/>
            <ac:picMk id="5" creationId="{C75C9212-7994-D247-904B-0D01D5C327E2}"/>
          </ac:picMkLst>
        </pc:picChg>
      </pc:sldChg>
      <pc:sldChg chg="addSp modSp mod setBg addAnim">
        <pc:chgData name="Yentl" userId="057013da-a824-46f6-953d-d708e9fc577c" providerId="ADAL" clId="{DAE0ABA6-56D9-40B3-A6D5-C860FED20DC7}" dt="2024-03-20T15:09:32.276" v="499"/>
        <pc:sldMkLst>
          <pc:docMk/>
          <pc:sldMk cId="3252977227" sldId="266"/>
        </pc:sldMkLst>
        <pc:spChg chg="mod">
          <ac:chgData name="Yentl" userId="057013da-a824-46f6-953d-d708e9fc577c" providerId="ADAL" clId="{DAE0ABA6-56D9-40B3-A6D5-C860FED20DC7}" dt="2024-03-20T15:09:32.276" v="498" actId="26606"/>
          <ac:spMkLst>
            <pc:docMk/>
            <pc:sldMk cId="3252977227" sldId="266"/>
            <ac:spMk id="2" creationId="{BC11AD12-E21B-FC46-9F48-B17ECF9B4341}"/>
          </ac:spMkLst>
        </pc:spChg>
        <pc:spChg chg="add">
          <ac:chgData name="Yentl" userId="057013da-a824-46f6-953d-d708e9fc577c" providerId="ADAL" clId="{DAE0ABA6-56D9-40B3-A6D5-C860FED20DC7}" dt="2024-03-20T15:09:32.276" v="498" actId="26606"/>
          <ac:spMkLst>
            <pc:docMk/>
            <pc:sldMk cId="3252977227" sldId="266"/>
            <ac:spMk id="9" creationId="{25C8D2C1-DA83-420D-9635-D52CE066B5DA}"/>
          </ac:spMkLst>
        </pc:spChg>
        <pc:spChg chg="add">
          <ac:chgData name="Yentl" userId="057013da-a824-46f6-953d-d708e9fc577c" providerId="ADAL" clId="{DAE0ABA6-56D9-40B3-A6D5-C860FED20DC7}" dt="2024-03-20T15:09:32.276" v="498" actId="26606"/>
          <ac:spMkLst>
            <pc:docMk/>
            <pc:sldMk cId="3252977227" sldId="266"/>
            <ac:spMk id="11" creationId="{434F74C9-6A0B-409E-AD1C-45B58BE91BB8}"/>
          </ac:spMkLst>
        </pc:spChg>
        <pc:spChg chg="add">
          <ac:chgData name="Yentl" userId="057013da-a824-46f6-953d-d708e9fc577c" providerId="ADAL" clId="{DAE0ABA6-56D9-40B3-A6D5-C860FED20DC7}" dt="2024-03-20T15:09:32.276" v="498" actId="26606"/>
          <ac:spMkLst>
            <pc:docMk/>
            <pc:sldMk cId="3252977227" sldId="266"/>
            <ac:spMk id="15" creationId="{90AA6468-80AC-4DDF-9CFB-C7A9507E203F}"/>
          </ac:spMkLst>
        </pc:spChg>
        <pc:spChg chg="add">
          <ac:chgData name="Yentl" userId="057013da-a824-46f6-953d-d708e9fc577c" providerId="ADAL" clId="{DAE0ABA6-56D9-40B3-A6D5-C860FED20DC7}" dt="2024-03-20T15:09:32.276" v="498" actId="26606"/>
          <ac:spMkLst>
            <pc:docMk/>
            <pc:sldMk cId="3252977227" sldId="266"/>
            <ac:spMk id="17" creationId="{4AB900CC-5074-4746-A1A4-AF640455BD43}"/>
          </ac:spMkLst>
        </pc:spChg>
        <pc:picChg chg="mod">
          <ac:chgData name="Yentl" userId="057013da-a824-46f6-953d-d708e9fc577c" providerId="ADAL" clId="{DAE0ABA6-56D9-40B3-A6D5-C860FED20DC7}" dt="2024-03-20T15:09:32.276" v="498" actId="26606"/>
          <ac:picMkLst>
            <pc:docMk/>
            <pc:sldMk cId="3252977227" sldId="266"/>
            <ac:picMk id="4" creationId="{0299F501-3BFB-BB48-B383-5EF792EC5205}"/>
          </ac:picMkLst>
        </pc:picChg>
        <pc:cxnChg chg="add">
          <ac:chgData name="Yentl" userId="057013da-a824-46f6-953d-d708e9fc577c" providerId="ADAL" clId="{DAE0ABA6-56D9-40B3-A6D5-C860FED20DC7}" dt="2024-03-20T15:09:32.276" v="498" actId="26606"/>
          <ac:cxnSpMkLst>
            <pc:docMk/>
            <pc:sldMk cId="3252977227" sldId="266"/>
            <ac:cxnSpMk id="13" creationId="{F5486A9D-1265-4B57-91E6-68E666B978BC}"/>
          </ac:cxnSpMkLst>
        </pc:cxnChg>
      </pc:sldChg>
      <pc:sldChg chg="addSp delSp modSp mod">
        <pc:chgData name="Yentl" userId="057013da-a824-46f6-953d-d708e9fc577c" providerId="ADAL" clId="{DAE0ABA6-56D9-40B3-A6D5-C860FED20DC7}" dt="2024-03-20T16:13:47.970" v="572" actId="1076"/>
        <pc:sldMkLst>
          <pc:docMk/>
          <pc:sldMk cId="881838337" sldId="267"/>
        </pc:sldMkLst>
        <pc:spChg chg="mod">
          <ac:chgData name="Yentl" userId="057013da-a824-46f6-953d-d708e9fc577c" providerId="ADAL" clId="{DAE0ABA6-56D9-40B3-A6D5-C860FED20DC7}" dt="2024-03-20T15:59:50.515" v="557" actId="20577"/>
          <ac:spMkLst>
            <pc:docMk/>
            <pc:sldMk cId="881838337" sldId="267"/>
            <ac:spMk id="2" creationId="{39F1B3B1-85D9-4645-B7D8-1E1D420A5B25}"/>
          </ac:spMkLst>
        </pc:spChg>
        <pc:spChg chg="del mod">
          <ac:chgData name="Yentl" userId="057013da-a824-46f6-953d-d708e9fc577c" providerId="ADAL" clId="{DAE0ABA6-56D9-40B3-A6D5-C860FED20DC7}" dt="2024-03-20T15:47:27.993" v="509"/>
          <ac:spMkLst>
            <pc:docMk/>
            <pc:sldMk cId="881838337" sldId="267"/>
            <ac:spMk id="3" creationId="{1D173687-EE0C-6E42-BE78-DEB0D69FD24C}"/>
          </ac:spMkLst>
        </pc:spChg>
        <pc:picChg chg="del mod">
          <ac:chgData name="Yentl" userId="057013da-a824-46f6-953d-d708e9fc577c" providerId="ADAL" clId="{DAE0ABA6-56D9-40B3-A6D5-C860FED20DC7}" dt="2024-03-20T15:47:20.066" v="507" actId="478"/>
          <ac:picMkLst>
            <pc:docMk/>
            <pc:sldMk cId="881838337" sldId="267"/>
            <ac:picMk id="4" creationId="{2EA5D8DE-163F-D449-8D8A-37633679151F}"/>
          </ac:picMkLst>
        </pc:picChg>
        <pc:picChg chg="add mod">
          <ac:chgData name="Yentl" userId="057013da-a824-46f6-953d-d708e9fc577c" providerId="ADAL" clId="{DAE0ABA6-56D9-40B3-A6D5-C860FED20DC7}" dt="2024-03-20T15:58:40.117" v="516" actId="1076"/>
          <ac:picMkLst>
            <pc:docMk/>
            <pc:sldMk cId="881838337" sldId="267"/>
            <ac:picMk id="5" creationId="{09C8CD18-9BE5-C200-4A54-0A26ACE43E39}"/>
          </ac:picMkLst>
        </pc:picChg>
        <pc:picChg chg="add del mod">
          <ac:chgData name="Yentl" userId="057013da-a824-46f6-953d-d708e9fc577c" providerId="ADAL" clId="{DAE0ABA6-56D9-40B3-A6D5-C860FED20DC7}" dt="2024-03-20T15:58:44.356" v="517" actId="478"/>
          <ac:picMkLst>
            <pc:docMk/>
            <pc:sldMk cId="881838337" sldId="267"/>
            <ac:picMk id="6" creationId="{8C8D7A18-9F12-CA6E-EA75-46CB65EB2D65}"/>
          </ac:picMkLst>
        </pc:picChg>
        <pc:picChg chg="add mod">
          <ac:chgData name="Yentl" userId="057013da-a824-46f6-953d-d708e9fc577c" providerId="ADAL" clId="{DAE0ABA6-56D9-40B3-A6D5-C860FED20DC7}" dt="2024-03-20T16:00:18.587" v="564" actId="1076"/>
          <ac:picMkLst>
            <pc:docMk/>
            <pc:sldMk cId="881838337" sldId="267"/>
            <ac:picMk id="7" creationId="{955C1AED-4712-B659-CE2A-EFE35A9B2F55}"/>
          </ac:picMkLst>
        </pc:picChg>
        <pc:picChg chg="add mod">
          <ac:chgData name="Yentl" userId="057013da-a824-46f6-953d-d708e9fc577c" providerId="ADAL" clId="{DAE0ABA6-56D9-40B3-A6D5-C860FED20DC7}" dt="2024-03-20T16:00:09.926" v="562" actId="1076"/>
          <ac:picMkLst>
            <pc:docMk/>
            <pc:sldMk cId="881838337" sldId="267"/>
            <ac:picMk id="8" creationId="{E84E6388-F28D-96FD-E4BF-BA2BFABA00A8}"/>
          </ac:picMkLst>
        </pc:picChg>
        <pc:picChg chg="add mod modCrop">
          <ac:chgData name="Yentl" userId="057013da-a824-46f6-953d-d708e9fc577c" providerId="ADAL" clId="{DAE0ABA6-56D9-40B3-A6D5-C860FED20DC7}" dt="2024-03-20T16:13:47.970" v="572" actId="1076"/>
          <ac:picMkLst>
            <pc:docMk/>
            <pc:sldMk cId="881838337" sldId="267"/>
            <ac:picMk id="9" creationId="{DE4792D4-C276-9940-618B-F31E13EB5DC7}"/>
          </ac:picMkLst>
        </pc:picChg>
      </pc:sldChg>
      <pc:sldChg chg="modSp mod">
        <pc:chgData name="Yentl" userId="057013da-a824-46f6-953d-d708e9fc577c" providerId="ADAL" clId="{DAE0ABA6-56D9-40B3-A6D5-C860FED20DC7}" dt="2024-03-21T08:03:07.439" v="1574" actId="255"/>
        <pc:sldMkLst>
          <pc:docMk/>
          <pc:sldMk cId="280766224" sldId="268"/>
        </pc:sldMkLst>
        <pc:spChg chg="mod">
          <ac:chgData name="Yentl" userId="057013da-a824-46f6-953d-d708e9fc577c" providerId="ADAL" clId="{DAE0ABA6-56D9-40B3-A6D5-C860FED20DC7}" dt="2024-03-21T08:03:07.439" v="1574" actId="255"/>
          <ac:spMkLst>
            <pc:docMk/>
            <pc:sldMk cId="280766224" sldId="268"/>
            <ac:spMk id="2" creationId="{7E68C599-55AB-5142-B02F-F6D001CE5EFE}"/>
          </ac:spMkLst>
        </pc:spChg>
        <pc:picChg chg="mod">
          <ac:chgData name="Yentl" userId="057013da-a824-46f6-953d-d708e9fc577c" providerId="ADAL" clId="{DAE0ABA6-56D9-40B3-A6D5-C860FED20DC7}" dt="2024-03-20T15:31:09.405" v="500" actId="1076"/>
          <ac:picMkLst>
            <pc:docMk/>
            <pc:sldMk cId="280766224" sldId="268"/>
            <ac:picMk id="4" creationId="{F1AE1D95-00EA-CC4E-B3D7-E5363E626B65}"/>
          </ac:picMkLst>
        </pc:picChg>
      </pc:sldChg>
      <pc:sldChg chg="modSp del mod ord">
        <pc:chgData name="Yentl" userId="057013da-a824-46f6-953d-d708e9fc577c" providerId="ADAL" clId="{DAE0ABA6-56D9-40B3-A6D5-C860FED20DC7}" dt="2024-03-21T08:34:14.389" v="1857" actId="2696"/>
        <pc:sldMkLst>
          <pc:docMk/>
          <pc:sldMk cId="1680267069" sldId="269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1680267069" sldId="269"/>
            <ac:spMk id="2" creationId="{C4300C0A-7AEB-1D40-80B1-825C6E918925}"/>
          </ac:spMkLst>
        </pc:spChg>
        <pc:picChg chg="mod">
          <ac:chgData name="Yentl" userId="057013da-a824-46f6-953d-d708e9fc577c" providerId="ADAL" clId="{DAE0ABA6-56D9-40B3-A6D5-C860FED20DC7}" dt="2024-03-20T16:23:21.912" v="684" actId="1076"/>
          <ac:picMkLst>
            <pc:docMk/>
            <pc:sldMk cId="1680267069" sldId="269"/>
            <ac:picMk id="8" creationId="{6E0ADC77-9F62-E842-A9B8-353D432A23A9}"/>
          </ac:picMkLst>
        </pc:picChg>
        <pc:picChg chg="mod">
          <ac:chgData name="Yentl" userId="057013da-a824-46f6-953d-d708e9fc577c" providerId="ADAL" clId="{DAE0ABA6-56D9-40B3-A6D5-C860FED20DC7}" dt="2024-03-20T16:23:08.978" v="682" actId="1076"/>
          <ac:picMkLst>
            <pc:docMk/>
            <pc:sldMk cId="1680267069" sldId="269"/>
            <ac:picMk id="10" creationId="{EAF2814A-33DA-3446-931F-5DFE598C1641}"/>
          </ac:picMkLst>
        </pc:picChg>
      </pc:sldChg>
      <pc:sldChg chg="addSp delSp modSp mod">
        <pc:chgData name="Yentl" userId="057013da-a824-46f6-953d-d708e9fc577c" providerId="ADAL" clId="{DAE0ABA6-56D9-40B3-A6D5-C860FED20DC7}" dt="2024-03-20T16:30:16.662" v="690" actId="1076"/>
        <pc:sldMkLst>
          <pc:docMk/>
          <pc:sldMk cId="2161177861" sldId="270"/>
        </pc:sldMkLst>
        <pc:spChg chg="mod">
          <ac:chgData name="Yentl" userId="057013da-a824-46f6-953d-d708e9fc577c" providerId="ADAL" clId="{DAE0ABA6-56D9-40B3-A6D5-C860FED20DC7}" dt="2024-03-20T16:30:12.483" v="689" actId="14100"/>
          <ac:spMkLst>
            <pc:docMk/>
            <pc:sldMk cId="2161177861" sldId="270"/>
            <ac:spMk id="2" creationId="{C4300C0A-7AEB-1D40-80B1-825C6E918925}"/>
          </ac:spMkLst>
        </pc:spChg>
        <pc:spChg chg="del mod">
          <ac:chgData name="Yentl" userId="057013da-a824-46f6-953d-d708e9fc577c" providerId="ADAL" clId="{DAE0ABA6-56D9-40B3-A6D5-C860FED20DC7}" dt="2024-03-20T16:29:55.405" v="685"/>
          <ac:spMkLst>
            <pc:docMk/>
            <pc:sldMk cId="2161177861" sldId="270"/>
            <ac:spMk id="3" creationId="{5A88471B-6D36-2B45-B894-2B364A48B707}"/>
          </ac:spMkLst>
        </pc:spChg>
        <pc:picChg chg="add mod">
          <ac:chgData name="Yentl" userId="057013da-a824-46f6-953d-d708e9fc577c" providerId="ADAL" clId="{DAE0ABA6-56D9-40B3-A6D5-C860FED20DC7}" dt="2024-03-20T16:30:16.662" v="690" actId="1076"/>
          <ac:picMkLst>
            <pc:docMk/>
            <pc:sldMk cId="2161177861" sldId="270"/>
            <ac:picMk id="4" creationId="{291922B1-3A57-35BD-E2D6-9FC80B679D98}"/>
          </ac:picMkLst>
        </pc:picChg>
      </pc:sldChg>
      <pc:sldChg chg="addSp delSp modSp mod">
        <pc:chgData name="Yentl" userId="057013da-a824-46f6-953d-d708e9fc577c" providerId="ADAL" clId="{DAE0ABA6-56D9-40B3-A6D5-C860FED20DC7}" dt="2024-03-21T08:06:25.198" v="1658" actId="20577"/>
        <pc:sldMkLst>
          <pc:docMk/>
          <pc:sldMk cId="741877456" sldId="271"/>
        </pc:sldMkLst>
        <pc:spChg chg="mod">
          <ac:chgData name="Yentl" userId="057013da-a824-46f6-953d-d708e9fc577c" providerId="ADAL" clId="{DAE0ABA6-56D9-40B3-A6D5-C860FED20DC7}" dt="2024-03-21T08:04:13.171" v="1595" actId="255"/>
          <ac:spMkLst>
            <pc:docMk/>
            <pc:sldMk cId="741877456" sldId="271"/>
            <ac:spMk id="2" creationId="{835AD1BA-E158-7F4A-881F-CD3E2DCBDA21}"/>
          </ac:spMkLst>
        </pc:spChg>
        <pc:spChg chg="add mod">
          <ac:chgData name="Yentl" userId="057013da-a824-46f6-953d-d708e9fc577c" providerId="ADAL" clId="{DAE0ABA6-56D9-40B3-A6D5-C860FED20DC7}" dt="2024-03-21T08:06:25.198" v="1658" actId="20577"/>
          <ac:spMkLst>
            <pc:docMk/>
            <pc:sldMk cId="741877456" sldId="271"/>
            <ac:spMk id="3" creationId="{D79D9476-E491-CF6E-6E79-B4836A78BB3D}"/>
          </ac:spMkLst>
        </pc:spChg>
        <pc:spChg chg="del mod">
          <ac:chgData name="Yentl" userId="057013da-a824-46f6-953d-d708e9fc577c" providerId="ADAL" clId="{DAE0ABA6-56D9-40B3-A6D5-C860FED20DC7}" dt="2024-03-21T08:04:35.330" v="1599" actId="478"/>
          <ac:spMkLst>
            <pc:docMk/>
            <pc:sldMk cId="741877456" sldId="271"/>
            <ac:spMk id="8" creationId="{0FA02338-B94F-8043-93D1-9B09CF0F109A}"/>
          </ac:spMkLst>
        </pc:spChg>
        <pc:picChg chg="mod">
          <ac:chgData name="Yentl" userId="057013da-a824-46f6-953d-d708e9fc577c" providerId="ADAL" clId="{DAE0ABA6-56D9-40B3-A6D5-C860FED20DC7}" dt="2024-03-21T08:04:40.229" v="1600" actId="1076"/>
          <ac:picMkLst>
            <pc:docMk/>
            <pc:sldMk cId="741877456" sldId="271"/>
            <ac:picMk id="7" creationId="{BAEFC382-3626-F74F-A53E-9E955A4B9B7A}"/>
          </ac:picMkLst>
        </pc:picChg>
      </pc:sldChg>
      <pc:sldChg chg="addSp delSp modSp mod setBg">
        <pc:chgData name="Yentl" userId="057013da-a824-46f6-953d-d708e9fc577c" providerId="ADAL" clId="{DAE0ABA6-56D9-40B3-A6D5-C860FED20DC7}" dt="2024-03-20T14:32:11.643" v="14" actId="26606"/>
        <pc:sldMkLst>
          <pc:docMk/>
          <pc:sldMk cId="2175332750" sldId="272"/>
        </pc:sldMkLst>
        <pc:spChg chg="mo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2" creationId="{36489FF2-1E5F-0B4B-AFCC-A41A3B0B3A3C}"/>
          </ac:spMkLst>
        </pc:spChg>
        <pc:spChg chg="mo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3" creationId="{50022245-33A8-F442-AC5D-214E17F9568B}"/>
          </ac:spMkLst>
        </pc:spChg>
        <pc:spChg chg="add del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9" creationId="{25C8D2C1-DA83-420D-9635-D52CE066B5DA}"/>
          </ac:spMkLst>
        </pc:spChg>
        <pc:spChg chg="add del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11" creationId="{434F74C9-6A0B-409E-AD1C-45B58BE91BB8}"/>
          </ac:spMkLst>
        </pc:spChg>
        <pc:spChg chg="add del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15" creationId="{A9286AD2-18A9-4868-A4E3-7A2097A20810}"/>
          </ac:spMkLst>
        </pc:spChg>
        <pc:spChg chg="ad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22" creationId="{19628DDF-65BF-4C8D-9FE0-D02158378720}"/>
          </ac:spMkLst>
        </pc:spChg>
        <pc:spChg chg="ad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24" creationId="{B116EFE6-AA29-4179-8372-BCE2CA97B331}"/>
          </ac:spMkLst>
        </pc:spChg>
        <pc:spChg chg="ad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28" creationId="{A4849961-A369-4891-A3BA-F591C792FD9C}"/>
          </ac:spMkLst>
        </pc:spChg>
        <pc:spChg chg="ad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30" creationId="{68AFFEF7-2956-4E6A-9FC3-FCA7F441E0BD}"/>
          </ac:spMkLst>
        </pc:spChg>
        <pc:spChg chg="add">
          <ac:chgData name="Yentl" userId="057013da-a824-46f6-953d-d708e9fc577c" providerId="ADAL" clId="{DAE0ABA6-56D9-40B3-A6D5-C860FED20DC7}" dt="2024-03-20T14:32:11.643" v="14" actId="26606"/>
          <ac:spMkLst>
            <pc:docMk/>
            <pc:sldMk cId="2175332750" sldId="272"/>
            <ac:spMk id="34" creationId="{6A1F1055-A68F-4A0A-AE30-678CC289148C}"/>
          </ac:spMkLst>
        </pc:spChg>
        <pc:picChg chg="add mod">
          <ac:chgData name="Yentl" userId="057013da-a824-46f6-953d-d708e9fc577c" providerId="ADAL" clId="{DAE0ABA6-56D9-40B3-A6D5-C860FED20DC7}" dt="2024-03-20T14:32:11.643" v="14" actId="26606"/>
          <ac:picMkLst>
            <pc:docMk/>
            <pc:sldMk cId="2175332750" sldId="272"/>
            <ac:picMk id="4" creationId="{29CB9F99-8EE2-EFA1-B6D1-2BF4486283FB}"/>
          </ac:picMkLst>
        </pc:picChg>
        <pc:picChg chg="add del mod">
          <ac:chgData name="Yentl" userId="057013da-a824-46f6-953d-d708e9fc577c" providerId="ADAL" clId="{DAE0ABA6-56D9-40B3-A6D5-C860FED20DC7}" dt="2024-03-20T14:30:23.922" v="6" actId="478"/>
          <ac:picMkLst>
            <pc:docMk/>
            <pc:sldMk cId="2175332750" sldId="272"/>
            <ac:picMk id="5" creationId="{F014B869-2272-D949-AE2A-7B1F14C7BF21}"/>
          </ac:picMkLst>
        </pc:picChg>
        <pc:picChg chg="add mod">
          <ac:chgData name="Yentl" userId="057013da-a824-46f6-953d-d708e9fc577c" providerId="ADAL" clId="{DAE0ABA6-56D9-40B3-A6D5-C860FED20DC7}" dt="2024-03-20T14:32:11.643" v="14" actId="26606"/>
          <ac:picMkLst>
            <pc:docMk/>
            <pc:sldMk cId="2175332750" sldId="272"/>
            <ac:picMk id="6" creationId="{4EDD3BAF-7A06-DEA3-9D45-2E39EE166A0C}"/>
          </ac:picMkLst>
        </pc:picChg>
        <pc:picChg chg="add mod">
          <ac:chgData name="Yentl" userId="057013da-a824-46f6-953d-d708e9fc577c" providerId="ADAL" clId="{DAE0ABA6-56D9-40B3-A6D5-C860FED20DC7}" dt="2024-03-20T14:32:11.643" v="14" actId="26606"/>
          <ac:picMkLst>
            <pc:docMk/>
            <pc:sldMk cId="2175332750" sldId="272"/>
            <ac:picMk id="7" creationId="{CDA05B7A-B956-C637-A66C-971776D954A4}"/>
          </ac:picMkLst>
        </pc:picChg>
        <pc:cxnChg chg="add del">
          <ac:chgData name="Yentl" userId="057013da-a824-46f6-953d-d708e9fc577c" providerId="ADAL" clId="{DAE0ABA6-56D9-40B3-A6D5-C860FED20DC7}" dt="2024-03-20T14:32:11.643" v="14" actId="26606"/>
          <ac:cxnSpMkLst>
            <pc:docMk/>
            <pc:sldMk cId="2175332750" sldId="272"/>
            <ac:cxnSpMk id="13" creationId="{F5486A9D-1265-4B57-91E6-68E666B978BC}"/>
          </ac:cxnSpMkLst>
        </pc:cxnChg>
        <pc:cxnChg chg="add del">
          <ac:chgData name="Yentl" userId="057013da-a824-46f6-953d-d708e9fc577c" providerId="ADAL" clId="{DAE0ABA6-56D9-40B3-A6D5-C860FED20DC7}" dt="2024-03-20T14:32:11.643" v="14" actId="26606"/>
          <ac:cxnSpMkLst>
            <pc:docMk/>
            <pc:sldMk cId="2175332750" sldId="272"/>
            <ac:cxnSpMk id="17" creationId="{E7A7CD63-7EC3-44F3-95D0-595C4019FF24}"/>
          </ac:cxnSpMkLst>
        </pc:cxnChg>
        <pc:cxnChg chg="add">
          <ac:chgData name="Yentl" userId="057013da-a824-46f6-953d-d708e9fc577c" providerId="ADAL" clId="{DAE0ABA6-56D9-40B3-A6D5-C860FED20DC7}" dt="2024-03-20T14:32:11.643" v="14" actId="26606"/>
          <ac:cxnSpMkLst>
            <pc:docMk/>
            <pc:sldMk cId="2175332750" sldId="272"/>
            <ac:cxnSpMk id="26" creationId="{F4BDD6CA-80C0-4861-B6B6-E3B928D629C8}"/>
          </ac:cxnSpMkLst>
        </pc:cxnChg>
        <pc:cxnChg chg="add">
          <ac:chgData name="Yentl" userId="057013da-a824-46f6-953d-d708e9fc577c" providerId="ADAL" clId="{DAE0ABA6-56D9-40B3-A6D5-C860FED20DC7}" dt="2024-03-20T14:32:11.643" v="14" actId="26606"/>
          <ac:cxnSpMkLst>
            <pc:docMk/>
            <pc:sldMk cId="2175332750" sldId="272"/>
            <ac:cxnSpMk id="32" creationId="{EF223EE9-A840-4FCE-B26B-7C38B86F865A}"/>
          </ac:cxnSpMkLst>
        </pc:cxnChg>
      </pc:sldChg>
      <pc:sldChg chg="addSp delSp modSp mod setBg modClrScheme chgLayout">
        <pc:chgData name="Yentl" userId="057013da-a824-46f6-953d-d708e9fc577c" providerId="ADAL" clId="{DAE0ABA6-56D9-40B3-A6D5-C860FED20DC7}" dt="2024-03-20T17:29:17.447" v="1535" actId="207"/>
        <pc:sldMkLst>
          <pc:docMk/>
          <pc:sldMk cId="3685837361" sldId="273"/>
        </pc:sldMkLst>
        <pc:spChg chg="del mod">
          <ac:chgData name="Yentl" userId="057013da-a824-46f6-953d-d708e9fc577c" providerId="ADAL" clId="{DAE0ABA6-56D9-40B3-A6D5-C860FED20DC7}" dt="2024-03-20T17:08:53.810" v="1494" actId="478"/>
          <ac:spMkLst>
            <pc:docMk/>
            <pc:sldMk cId="3685837361" sldId="273"/>
            <ac:spMk id="2" creationId="{5A4A2307-ED36-B242-808F-82DD013E4A17}"/>
          </ac:spMkLst>
        </pc:spChg>
        <pc:spChg chg="del mod">
          <ac:chgData name="Yentl" userId="057013da-a824-46f6-953d-d708e9fc577c" providerId="ADAL" clId="{DAE0ABA6-56D9-40B3-A6D5-C860FED20DC7}" dt="2024-03-20T17:09:19.493" v="1497" actId="478"/>
          <ac:spMkLst>
            <pc:docMk/>
            <pc:sldMk cId="3685837361" sldId="273"/>
            <ac:spMk id="3" creationId="{0DCA0B9B-7EFB-A545-A950-B3DA30001FA2}"/>
          </ac:spMkLst>
        </pc:spChg>
        <pc:spChg chg="add del mod">
          <ac:chgData name="Yentl" userId="057013da-a824-46f6-953d-d708e9fc577c" providerId="ADAL" clId="{DAE0ABA6-56D9-40B3-A6D5-C860FED20DC7}" dt="2024-03-20T17:09:28.259" v="1499" actId="478"/>
          <ac:spMkLst>
            <pc:docMk/>
            <pc:sldMk cId="3685837361" sldId="273"/>
            <ac:spMk id="6" creationId="{50C81C2D-845D-6013-5A7C-E27936E2B472}"/>
          </ac:spMkLst>
        </pc:spChg>
        <pc:spChg chg="add del">
          <ac:chgData name="Yentl" userId="057013da-a824-46f6-953d-d708e9fc577c" providerId="ADAL" clId="{DAE0ABA6-56D9-40B3-A6D5-C860FED20DC7}" dt="2024-03-20T16:56:08.800" v="1351" actId="26606"/>
          <ac:spMkLst>
            <pc:docMk/>
            <pc:sldMk cId="3685837361" sldId="273"/>
            <ac:spMk id="8" creationId="{35230A27-1553-42F8-99D7-829868E13715}"/>
          </ac:spMkLst>
        </pc:spChg>
        <pc:spChg chg="add del">
          <ac:chgData name="Yentl" userId="057013da-a824-46f6-953d-d708e9fc577c" providerId="ADAL" clId="{DAE0ABA6-56D9-40B3-A6D5-C860FED20DC7}" dt="2024-03-20T16:56:08.800" v="1351" actId="26606"/>
          <ac:spMkLst>
            <pc:docMk/>
            <pc:sldMk cId="3685837361" sldId="273"/>
            <ac:spMk id="10" creationId="{A772232D-B4D6-429F-B3D1-2D9891B85E08}"/>
          </ac:spMkLst>
        </pc:spChg>
        <pc:graphicFrameChg chg="add mod modGraphic">
          <ac:chgData name="Yentl" userId="057013da-a824-46f6-953d-d708e9fc577c" providerId="ADAL" clId="{DAE0ABA6-56D9-40B3-A6D5-C860FED20DC7}" dt="2024-03-20T17:29:17.447" v="1535" actId="207"/>
          <ac:graphicFrameMkLst>
            <pc:docMk/>
            <pc:sldMk cId="3685837361" sldId="273"/>
            <ac:graphicFrameMk id="4" creationId="{A2388A26-5208-A373-7A77-4F9AC596BB16}"/>
          </ac:graphicFrameMkLst>
        </pc:graphicFrameChg>
        <pc:cxnChg chg="add del">
          <ac:chgData name="Yentl" userId="057013da-a824-46f6-953d-d708e9fc577c" providerId="ADAL" clId="{DAE0ABA6-56D9-40B3-A6D5-C860FED20DC7}" dt="2024-03-20T16:56:08.800" v="1351" actId="26606"/>
          <ac:cxnSpMkLst>
            <pc:docMk/>
            <pc:sldMk cId="3685837361" sldId="273"/>
            <ac:cxnSpMk id="12" creationId="{02CC3441-26B3-4381-B3DF-8AE3C288BC0D}"/>
          </ac:cxnSpMkLst>
        </pc:cxnChg>
      </pc:sldChg>
      <pc:sldChg chg="delSp modSp del mod">
        <pc:chgData name="Yentl" userId="057013da-a824-46f6-953d-d708e9fc577c" providerId="ADAL" clId="{DAE0ABA6-56D9-40B3-A6D5-C860FED20DC7}" dt="2024-03-20T16:45:55.032" v="1161" actId="2696"/>
        <pc:sldMkLst>
          <pc:docMk/>
          <pc:sldMk cId="1185361325" sldId="274"/>
        </pc:sldMkLst>
        <pc:spChg chg="mod">
          <ac:chgData name="Yentl" userId="057013da-a824-46f6-953d-d708e9fc577c" providerId="ADAL" clId="{DAE0ABA6-56D9-40B3-A6D5-C860FED20DC7}" dt="2024-03-20T16:39:17.178" v="718" actId="1076"/>
          <ac:spMkLst>
            <pc:docMk/>
            <pc:sldMk cId="1185361325" sldId="274"/>
            <ac:spMk id="3" creationId="{00000000-0000-0000-0000-000000000000}"/>
          </ac:spMkLst>
        </pc:spChg>
        <pc:spChg chg="mod">
          <ac:chgData name="Yentl" userId="057013da-a824-46f6-953d-d708e9fc577c" providerId="ADAL" clId="{DAE0ABA6-56D9-40B3-A6D5-C860FED20DC7}" dt="2024-03-20T16:39:01.907" v="716" actId="1076"/>
          <ac:spMkLst>
            <pc:docMk/>
            <pc:sldMk cId="1185361325" sldId="274"/>
            <ac:spMk id="4" creationId="{00000000-0000-0000-0000-000000000000}"/>
          </ac:spMkLst>
        </pc:spChg>
        <pc:picChg chg="del mod">
          <ac:chgData name="Yentl" userId="057013da-a824-46f6-953d-d708e9fc577c" providerId="ADAL" clId="{DAE0ABA6-56D9-40B3-A6D5-C860FED20DC7}" dt="2024-03-20T16:38:51.627" v="714" actId="478"/>
          <ac:picMkLst>
            <pc:docMk/>
            <pc:sldMk cId="1185361325" sldId="274"/>
            <ac:picMk id="3076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0T16:38:50.442" v="713" actId="478"/>
          <ac:picMkLst>
            <pc:docMk/>
            <pc:sldMk cId="1185361325" sldId="274"/>
            <ac:picMk id="3078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0T16:38:49.476" v="712" actId="478"/>
          <ac:picMkLst>
            <pc:docMk/>
            <pc:sldMk cId="1185361325" sldId="274"/>
            <ac:picMk id="3080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0T16:38:47.337" v="710" actId="478"/>
          <ac:picMkLst>
            <pc:docMk/>
            <pc:sldMk cId="1185361325" sldId="274"/>
            <ac:picMk id="3082" creationId="{00000000-0000-0000-0000-000000000000}"/>
          </ac:picMkLst>
        </pc:picChg>
        <pc:picChg chg="del">
          <ac:chgData name="Yentl" userId="057013da-a824-46f6-953d-d708e9fc577c" providerId="ADAL" clId="{DAE0ABA6-56D9-40B3-A6D5-C860FED20DC7}" dt="2024-03-20T16:38:52.426" v="715" actId="478"/>
          <ac:picMkLst>
            <pc:docMk/>
            <pc:sldMk cId="1185361325" sldId="274"/>
            <ac:picMk id="3084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0T16:38:48.577" v="711" actId="478"/>
          <ac:picMkLst>
            <pc:docMk/>
            <pc:sldMk cId="1185361325" sldId="274"/>
            <ac:picMk id="3088" creationId="{00000000-0000-0000-0000-000000000000}"/>
          </ac:picMkLst>
        </pc:picChg>
      </pc:sldChg>
      <pc:sldChg chg="delSp modSp del mod">
        <pc:chgData name="Yentl" userId="057013da-a824-46f6-953d-d708e9fc577c" providerId="ADAL" clId="{DAE0ABA6-56D9-40B3-A6D5-C860FED20DC7}" dt="2024-03-21T08:34:06.153" v="1856" actId="2696"/>
        <pc:sldMkLst>
          <pc:docMk/>
          <pc:sldMk cId="92471204" sldId="275"/>
        </pc:sldMkLst>
        <pc:spChg chg="del mod">
          <ac:chgData name="Yentl" userId="057013da-a824-46f6-953d-d708e9fc577c" providerId="ADAL" clId="{DAE0ABA6-56D9-40B3-A6D5-C860FED20DC7}" dt="2024-03-21T08:18:03.614" v="1670" actId="478"/>
          <ac:spMkLst>
            <pc:docMk/>
            <pc:sldMk cId="92471204" sldId="275"/>
            <ac:spMk id="3" creationId="{00000000-0000-0000-0000-000000000000}"/>
          </ac:spMkLst>
        </pc:spChg>
        <pc:picChg chg="del">
          <ac:chgData name="Yentl" userId="057013da-a824-46f6-953d-d708e9fc577c" providerId="ADAL" clId="{DAE0ABA6-56D9-40B3-A6D5-C860FED20DC7}" dt="2024-03-21T08:17:46.644" v="1662" actId="478"/>
          <ac:picMkLst>
            <pc:docMk/>
            <pc:sldMk cId="92471204" sldId="275"/>
            <ac:picMk id="4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1T08:17:47.627" v="1663" actId="478"/>
          <ac:picMkLst>
            <pc:docMk/>
            <pc:sldMk cId="92471204" sldId="275"/>
            <ac:picMk id="4098" creationId="{00000000-0000-0000-0000-000000000000}"/>
          </ac:picMkLst>
        </pc:picChg>
        <pc:picChg chg="del">
          <ac:chgData name="Yentl" userId="057013da-a824-46f6-953d-d708e9fc577c" providerId="ADAL" clId="{DAE0ABA6-56D9-40B3-A6D5-C860FED20DC7}" dt="2024-03-21T08:17:51.610" v="1666" actId="478"/>
          <ac:picMkLst>
            <pc:docMk/>
            <pc:sldMk cId="92471204" sldId="275"/>
            <ac:picMk id="4100" creationId="{00000000-0000-0000-0000-000000000000}"/>
          </ac:picMkLst>
        </pc:picChg>
        <pc:picChg chg="del mod">
          <ac:chgData name="Yentl" userId="057013da-a824-46f6-953d-d708e9fc577c" providerId="ADAL" clId="{DAE0ABA6-56D9-40B3-A6D5-C860FED20DC7}" dt="2024-03-21T08:17:48.731" v="1664" actId="478"/>
          <ac:picMkLst>
            <pc:docMk/>
            <pc:sldMk cId="92471204" sldId="275"/>
            <ac:picMk id="4104" creationId="{00000000-0000-0000-0000-000000000000}"/>
          </ac:picMkLst>
        </pc:picChg>
        <pc:picChg chg="del">
          <ac:chgData name="Yentl" userId="057013da-a824-46f6-953d-d708e9fc577c" providerId="ADAL" clId="{DAE0ABA6-56D9-40B3-A6D5-C860FED20DC7}" dt="2024-03-21T08:17:52.239" v="1667" actId="478"/>
          <ac:picMkLst>
            <pc:docMk/>
            <pc:sldMk cId="92471204" sldId="275"/>
            <ac:picMk id="4106" creationId="{00000000-0000-0000-0000-000000000000}"/>
          </ac:picMkLst>
        </pc:picChg>
        <pc:picChg chg="del">
          <ac:chgData name="Yentl" userId="057013da-a824-46f6-953d-d708e9fc577c" providerId="ADAL" clId="{DAE0ABA6-56D9-40B3-A6D5-C860FED20DC7}" dt="2024-03-21T08:17:50.628" v="1665" actId="478"/>
          <ac:picMkLst>
            <pc:docMk/>
            <pc:sldMk cId="92471204" sldId="275"/>
            <ac:picMk id="4108" creationId="{00000000-0000-0000-0000-000000000000}"/>
          </ac:picMkLst>
        </pc:picChg>
        <pc:picChg chg="del">
          <ac:chgData name="Yentl" userId="057013da-a824-46f6-953d-d708e9fc577c" providerId="ADAL" clId="{DAE0ABA6-56D9-40B3-A6D5-C860FED20DC7}" dt="2024-03-21T08:17:53.309" v="1668" actId="478"/>
          <ac:picMkLst>
            <pc:docMk/>
            <pc:sldMk cId="92471204" sldId="275"/>
            <ac:picMk id="4110" creationId="{00000000-0000-0000-0000-000000000000}"/>
          </ac:picMkLst>
        </pc:picChg>
      </pc:sldChg>
      <pc:sldChg chg="addSp modSp mod setBg addAnim">
        <pc:chgData name="Yentl" userId="057013da-a824-46f6-953d-d708e9fc577c" providerId="ADAL" clId="{DAE0ABA6-56D9-40B3-A6D5-C860FED20DC7}" dt="2024-03-20T16:37:58.424" v="704"/>
        <pc:sldMkLst>
          <pc:docMk/>
          <pc:sldMk cId="592136081" sldId="276"/>
        </pc:sldMkLst>
        <pc:spChg chg="mod">
          <ac:chgData name="Yentl" userId="057013da-a824-46f6-953d-d708e9fc577c" providerId="ADAL" clId="{DAE0ABA6-56D9-40B3-A6D5-C860FED20DC7}" dt="2024-03-20T16:37:58.423" v="703" actId="26606"/>
          <ac:spMkLst>
            <pc:docMk/>
            <pc:sldMk cId="592136081" sldId="276"/>
            <ac:spMk id="2" creationId="{6DC9946E-A8C3-6547-99E7-97DC0B01290D}"/>
          </ac:spMkLst>
        </pc:spChg>
        <pc:spChg chg="add">
          <ac:chgData name="Yentl" userId="057013da-a824-46f6-953d-d708e9fc577c" providerId="ADAL" clId="{DAE0ABA6-56D9-40B3-A6D5-C860FED20DC7}" dt="2024-03-20T16:37:58.423" v="703" actId="26606"/>
          <ac:spMkLst>
            <pc:docMk/>
            <pc:sldMk cId="592136081" sldId="276"/>
            <ac:spMk id="8" creationId="{25C8D2C1-DA83-420D-9635-D52CE066B5DA}"/>
          </ac:spMkLst>
        </pc:spChg>
        <pc:spChg chg="add">
          <ac:chgData name="Yentl" userId="057013da-a824-46f6-953d-d708e9fc577c" providerId="ADAL" clId="{DAE0ABA6-56D9-40B3-A6D5-C860FED20DC7}" dt="2024-03-20T16:37:58.423" v="703" actId="26606"/>
          <ac:spMkLst>
            <pc:docMk/>
            <pc:sldMk cId="592136081" sldId="276"/>
            <ac:spMk id="10" creationId="{434F74C9-6A0B-409E-AD1C-45B58BE91BB8}"/>
          </ac:spMkLst>
        </pc:spChg>
        <pc:spChg chg="add">
          <ac:chgData name="Yentl" userId="057013da-a824-46f6-953d-d708e9fc577c" providerId="ADAL" clId="{DAE0ABA6-56D9-40B3-A6D5-C860FED20DC7}" dt="2024-03-20T16:37:58.423" v="703" actId="26606"/>
          <ac:spMkLst>
            <pc:docMk/>
            <pc:sldMk cId="592136081" sldId="276"/>
            <ac:spMk id="14" creationId="{90AA6468-80AC-4DDF-9CFB-C7A9507E203F}"/>
          </ac:spMkLst>
        </pc:spChg>
        <pc:spChg chg="add">
          <ac:chgData name="Yentl" userId="057013da-a824-46f6-953d-d708e9fc577c" providerId="ADAL" clId="{DAE0ABA6-56D9-40B3-A6D5-C860FED20DC7}" dt="2024-03-20T16:37:58.423" v="703" actId="26606"/>
          <ac:spMkLst>
            <pc:docMk/>
            <pc:sldMk cId="592136081" sldId="276"/>
            <ac:spMk id="16" creationId="{4AB900CC-5074-4746-A1A4-AF640455BD43}"/>
          </ac:spMkLst>
        </pc:spChg>
        <pc:picChg chg="add mod">
          <ac:chgData name="Yentl" userId="057013da-a824-46f6-953d-d708e9fc577c" providerId="ADAL" clId="{DAE0ABA6-56D9-40B3-A6D5-C860FED20DC7}" dt="2024-03-20T16:37:58.423" v="703" actId="26606"/>
          <ac:picMkLst>
            <pc:docMk/>
            <pc:sldMk cId="592136081" sldId="276"/>
            <ac:picMk id="3" creationId="{DA5B307E-5A61-C8FD-6191-B991230513E6}"/>
          </ac:picMkLst>
        </pc:picChg>
        <pc:cxnChg chg="add">
          <ac:chgData name="Yentl" userId="057013da-a824-46f6-953d-d708e9fc577c" providerId="ADAL" clId="{DAE0ABA6-56D9-40B3-A6D5-C860FED20DC7}" dt="2024-03-20T16:37:58.423" v="703" actId="26606"/>
          <ac:cxnSpMkLst>
            <pc:docMk/>
            <pc:sldMk cId="592136081" sldId="276"/>
            <ac:cxnSpMk id="12" creationId="{F5486A9D-1265-4B57-91E6-68E666B978BC}"/>
          </ac:cxnSpMkLst>
        </pc:cxnChg>
      </pc:sldChg>
      <pc:sldChg chg="modSp mod ord">
        <pc:chgData name="Yentl" userId="057013da-a824-46f6-953d-d708e9fc577c" providerId="ADAL" clId="{DAE0ABA6-56D9-40B3-A6D5-C860FED20DC7}" dt="2024-03-21T09:09:03.798" v="1873" actId="20577"/>
        <pc:sldMkLst>
          <pc:docMk/>
          <pc:sldMk cId="777893784" sldId="277"/>
        </pc:sldMkLst>
        <pc:spChg chg="mod">
          <ac:chgData name="Yentl" userId="057013da-a824-46f6-953d-d708e9fc577c" providerId="ADAL" clId="{DAE0ABA6-56D9-40B3-A6D5-C860FED20DC7}" dt="2024-03-20T14:28:03.523" v="0"/>
          <ac:spMkLst>
            <pc:docMk/>
            <pc:sldMk cId="777893784" sldId="277"/>
            <ac:spMk id="3" creationId="{7B518C54-BC2B-4A46-A290-0A55A1AA5C18}"/>
          </ac:spMkLst>
        </pc:spChg>
        <pc:graphicFrameChg chg="mod modGraphic">
          <ac:chgData name="Yentl" userId="057013da-a824-46f6-953d-d708e9fc577c" providerId="ADAL" clId="{DAE0ABA6-56D9-40B3-A6D5-C860FED20DC7}" dt="2024-03-21T09:09:03.798" v="1873" actId="20577"/>
          <ac:graphicFrameMkLst>
            <pc:docMk/>
            <pc:sldMk cId="777893784" sldId="277"/>
            <ac:graphicFrameMk id="4" creationId="{DEE1BEFF-02F8-134A-A7E5-3CC26D0143C5}"/>
          </ac:graphicFrameMkLst>
        </pc:graphicFrameChg>
      </pc:sldChg>
      <pc:sldChg chg="addSp delSp modSp mod setBg">
        <pc:chgData name="Yentl" userId="057013da-a824-46f6-953d-d708e9fc577c" providerId="ADAL" clId="{DAE0ABA6-56D9-40B3-A6D5-C860FED20DC7}" dt="2024-03-20T16:53:04.241" v="1331" actId="20577"/>
        <pc:sldMkLst>
          <pc:docMk/>
          <pc:sldMk cId="1723506230" sldId="278"/>
        </pc:sldMkLst>
        <pc:spChg chg="mod">
          <ac:chgData name="Yentl" userId="057013da-a824-46f6-953d-d708e9fc577c" providerId="ADAL" clId="{DAE0ABA6-56D9-40B3-A6D5-C860FED20DC7}" dt="2024-03-20T16:53:04.241" v="1331" actId="20577"/>
          <ac:spMkLst>
            <pc:docMk/>
            <pc:sldMk cId="1723506230" sldId="278"/>
            <ac:spMk id="2" creationId="{6C265CF6-2262-464B-BB68-12F2D8580B6B}"/>
          </ac:spMkLst>
        </pc:spChg>
        <pc:spChg chg="add del mod">
          <ac:chgData name="Yentl" userId="057013da-a824-46f6-953d-d708e9fc577c" providerId="ADAL" clId="{DAE0ABA6-56D9-40B3-A6D5-C860FED20DC7}" dt="2024-03-20T16:49:19.361" v="1193"/>
          <ac:spMkLst>
            <pc:docMk/>
            <pc:sldMk cId="1723506230" sldId="278"/>
            <ac:spMk id="4" creationId="{A0D2F2F5-44AF-3788-8FDB-608A99AF5388}"/>
          </ac:spMkLst>
        </pc:spChg>
        <pc:spChg chg="del mod">
          <ac:chgData name="Yentl" userId="057013da-a824-46f6-953d-d708e9fc577c" providerId="ADAL" clId="{DAE0ABA6-56D9-40B3-A6D5-C860FED20DC7}" dt="2024-03-20T16:49:33.247" v="1195" actId="478"/>
          <ac:spMkLst>
            <pc:docMk/>
            <pc:sldMk cId="1723506230" sldId="278"/>
            <ac:spMk id="8" creationId="{817EFE55-6A3A-E94F-ADD6-3C1AF3168C51}"/>
          </ac:spMkLst>
        </pc:spChg>
        <pc:spChg chg="add del mod">
          <ac:chgData name="Yentl" userId="057013da-a824-46f6-953d-d708e9fc577c" providerId="ADAL" clId="{DAE0ABA6-56D9-40B3-A6D5-C860FED20DC7}" dt="2024-03-20T16:51:38.803" v="1284"/>
          <ac:spMkLst>
            <pc:docMk/>
            <pc:sldMk cId="1723506230" sldId="278"/>
            <ac:spMk id="9" creationId="{00C8A1E7-C343-3088-2413-D992593F5992}"/>
          </ac:spMkLst>
        </pc:spChg>
        <pc:spChg chg="add">
          <ac:chgData name="Yentl" userId="057013da-a824-46f6-953d-d708e9fc577c" providerId="ADAL" clId="{DAE0ABA6-56D9-40B3-A6D5-C860FED20DC7}" dt="2024-03-20T16:51:49.051" v="1286" actId="26606"/>
          <ac:spMkLst>
            <pc:docMk/>
            <pc:sldMk cId="1723506230" sldId="278"/>
            <ac:spMk id="15" creationId="{25C8D2C1-DA83-420D-9635-D52CE066B5DA}"/>
          </ac:spMkLst>
        </pc:spChg>
        <pc:spChg chg="add">
          <ac:chgData name="Yentl" userId="057013da-a824-46f6-953d-d708e9fc577c" providerId="ADAL" clId="{DAE0ABA6-56D9-40B3-A6D5-C860FED20DC7}" dt="2024-03-20T16:51:49.051" v="1286" actId="26606"/>
          <ac:spMkLst>
            <pc:docMk/>
            <pc:sldMk cId="1723506230" sldId="278"/>
            <ac:spMk id="17" creationId="{434F74C9-6A0B-409E-AD1C-45B58BE91BB8}"/>
          </ac:spMkLst>
        </pc:spChg>
        <pc:spChg chg="add">
          <ac:chgData name="Yentl" userId="057013da-a824-46f6-953d-d708e9fc577c" providerId="ADAL" clId="{DAE0ABA6-56D9-40B3-A6D5-C860FED20DC7}" dt="2024-03-20T16:51:49.051" v="1286" actId="26606"/>
          <ac:spMkLst>
            <pc:docMk/>
            <pc:sldMk cId="1723506230" sldId="278"/>
            <ac:spMk id="21" creationId="{90AA6468-80AC-4DDF-9CFB-C7A9507E203F}"/>
          </ac:spMkLst>
        </pc:spChg>
        <pc:spChg chg="add">
          <ac:chgData name="Yentl" userId="057013da-a824-46f6-953d-d708e9fc577c" providerId="ADAL" clId="{DAE0ABA6-56D9-40B3-A6D5-C860FED20DC7}" dt="2024-03-20T16:51:49.051" v="1286" actId="26606"/>
          <ac:spMkLst>
            <pc:docMk/>
            <pc:sldMk cId="1723506230" sldId="278"/>
            <ac:spMk id="23" creationId="{4AB900CC-5074-4746-A1A4-AF640455BD43}"/>
          </ac:spMkLst>
        </pc:spChg>
        <pc:picChg chg="del">
          <ac:chgData name="Yentl" userId="057013da-a824-46f6-953d-d708e9fc577c" providerId="ADAL" clId="{DAE0ABA6-56D9-40B3-A6D5-C860FED20DC7}" dt="2024-03-20T16:49:11.500" v="1191" actId="478"/>
          <ac:picMkLst>
            <pc:docMk/>
            <pc:sldMk cId="1723506230" sldId="278"/>
            <ac:picMk id="5" creationId="{3F694B7E-480C-4B95-C5F2-3FADA8E38DA9}"/>
          </ac:picMkLst>
        </pc:picChg>
        <pc:picChg chg="add del mod">
          <ac:chgData name="Yentl" userId="057013da-a824-46f6-953d-d708e9fc577c" providerId="ADAL" clId="{DAE0ABA6-56D9-40B3-A6D5-C860FED20DC7}" dt="2024-03-20T16:51:00.815" v="1283" actId="478"/>
          <ac:picMkLst>
            <pc:docMk/>
            <pc:sldMk cId="1723506230" sldId="278"/>
            <ac:picMk id="6" creationId="{D1630BCE-B8DA-5315-E719-651D74F02396}"/>
          </ac:picMkLst>
        </pc:picChg>
        <pc:picChg chg="add mod">
          <ac:chgData name="Yentl" userId="057013da-a824-46f6-953d-d708e9fc577c" providerId="ADAL" clId="{DAE0ABA6-56D9-40B3-A6D5-C860FED20DC7}" dt="2024-03-20T16:52:34.810" v="1307" actId="1076"/>
          <ac:picMkLst>
            <pc:docMk/>
            <pc:sldMk cId="1723506230" sldId="278"/>
            <ac:picMk id="10" creationId="{3E6A6E18-31B5-3F09-61AD-F32AAF98A2AD}"/>
          </ac:picMkLst>
        </pc:picChg>
        <pc:cxnChg chg="add">
          <ac:chgData name="Yentl" userId="057013da-a824-46f6-953d-d708e9fc577c" providerId="ADAL" clId="{DAE0ABA6-56D9-40B3-A6D5-C860FED20DC7}" dt="2024-03-20T16:51:49.051" v="1286" actId="26606"/>
          <ac:cxnSpMkLst>
            <pc:docMk/>
            <pc:sldMk cId="1723506230" sldId="278"/>
            <ac:cxnSpMk id="19" creationId="{F5486A9D-1265-4B57-91E6-68E666B978BC}"/>
          </ac:cxnSpMkLst>
        </pc:cxnChg>
      </pc:sldChg>
      <pc:sldChg chg="addSp delSp modSp new mod">
        <pc:chgData name="Yentl" userId="057013da-a824-46f6-953d-d708e9fc577c" providerId="ADAL" clId="{DAE0ABA6-56D9-40B3-A6D5-C860FED20DC7}" dt="2024-03-20T16:48:21.632" v="1190" actId="26606"/>
        <pc:sldMkLst>
          <pc:docMk/>
          <pc:sldMk cId="936114150" sldId="279"/>
        </pc:sldMkLst>
        <pc:spChg chg="mod">
          <ac:chgData name="Yentl" userId="057013da-a824-46f6-953d-d708e9fc577c" providerId="ADAL" clId="{DAE0ABA6-56D9-40B3-A6D5-C860FED20DC7}" dt="2024-03-20T16:39:54.983" v="722" actId="113"/>
          <ac:spMkLst>
            <pc:docMk/>
            <pc:sldMk cId="936114150" sldId="279"/>
            <ac:spMk id="2" creationId="{7C6623CA-2A86-5E2C-3BAF-7544ACBFC0A4}"/>
          </ac:spMkLst>
        </pc:spChg>
        <pc:spChg chg="add del mod">
          <ac:chgData name="Yentl" userId="057013da-a824-46f6-953d-d708e9fc577c" providerId="ADAL" clId="{DAE0ABA6-56D9-40B3-A6D5-C860FED20DC7}" dt="2024-03-20T16:48:21.632" v="1190" actId="26606"/>
          <ac:spMkLst>
            <pc:docMk/>
            <pc:sldMk cId="936114150" sldId="279"/>
            <ac:spMk id="3" creationId="{0788638B-7035-2E15-9408-584C09340A0C}"/>
          </ac:spMkLst>
        </pc:spChg>
        <pc:graphicFrameChg chg="add del modGraphic">
          <ac:chgData name="Yentl" userId="057013da-a824-46f6-953d-d708e9fc577c" providerId="ADAL" clId="{DAE0ABA6-56D9-40B3-A6D5-C860FED20DC7}" dt="2024-03-20T16:48:21.632" v="1190" actId="26606"/>
          <ac:graphicFrameMkLst>
            <pc:docMk/>
            <pc:sldMk cId="936114150" sldId="279"/>
            <ac:graphicFrameMk id="5" creationId="{675E1B8E-EA65-A01C-E5D3-530CA7DFA82D}"/>
          </ac:graphicFrameMkLst>
        </pc:graphicFrameChg>
      </pc:sldChg>
      <pc:sldChg chg="addSp modSp new mod">
        <pc:chgData name="Yentl" userId="057013da-a824-46f6-953d-d708e9fc577c" providerId="ADAL" clId="{DAE0ABA6-56D9-40B3-A6D5-C860FED20DC7}" dt="2024-03-21T08:33:19.183" v="1855"/>
        <pc:sldMkLst>
          <pc:docMk/>
          <pc:sldMk cId="1798411045" sldId="280"/>
        </pc:sldMkLst>
        <pc:spChg chg="mod">
          <ac:chgData name="Yentl" userId="057013da-a824-46f6-953d-d708e9fc577c" providerId="ADAL" clId="{DAE0ABA6-56D9-40B3-A6D5-C860FED20DC7}" dt="2024-03-21T08:20:00.704" v="1788" actId="255"/>
          <ac:spMkLst>
            <pc:docMk/>
            <pc:sldMk cId="1798411045" sldId="280"/>
            <ac:spMk id="2" creationId="{545ADA15-DE28-484F-7C78-B2C4EE4E9AF3}"/>
          </ac:spMkLst>
        </pc:spChg>
        <pc:spChg chg="add mod">
          <ac:chgData name="Yentl" userId="057013da-a824-46f6-953d-d708e9fc577c" providerId="ADAL" clId="{DAE0ABA6-56D9-40B3-A6D5-C860FED20DC7}" dt="2024-03-21T08:20:59.638" v="1841" actId="122"/>
          <ac:spMkLst>
            <pc:docMk/>
            <pc:sldMk cId="1798411045" sldId="280"/>
            <ac:spMk id="3" creationId="{9F36291B-5756-6EF6-478D-5054FAA3A77E}"/>
          </ac:spMkLst>
        </pc:spChg>
        <pc:picChg chg="add mod">
          <ac:chgData name="Yentl" userId="057013da-a824-46f6-953d-d708e9fc577c" providerId="ADAL" clId="{DAE0ABA6-56D9-40B3-A6D5-C860FED20DC7}" dt="2024-03-21T08:24:47.336" v="1846"/>
          <ac:picMkLst>
            <pc:docMk/>
            <pc:sldMk cId="1798411045" sldId="280"/>
            <ac:picMk id="4" creationId="{08ED16C9-F69B-6F41-553D-FD9E15ABABF3}"/>
          </ac:picMkLst>
        </pc:picChg>
        <pc:picChg chg="add mod">
          <ac:chgData name="Yentl" userId="057013da-a824-46f6-953d-d708e9fc577c" providerId="ADAL" clId="{DAE0ABA6-56D9-40B3-A6D5-C860FED20DC7}" dt="2024-03-21T08:33:19.183" v="1855"/>
          <ac:picMkLst>
            <pc:docMk/>
            <pc:sldMk cId="1798411045" sldId="280"/>
            <ac:picMk id="5" creationId="{8C18C885-FF37-9E9F-D9FA-89F9753A1E61}"/>
          </ac:picMkLst>
        </pc:picChg>
      </pc:sldChg>
    </pc:docChg>
  </pc:docChgLst>
  <pc:docChgLst>
    <pc:chgData name="Joyce" userId="a1e2c7c8-25dd-4200-8b54-2b408d4d58db" providerId="ADAL" clId="{24511078-739E-4F19-9379-29D428D32DB1}"/>
    <pc:docChg chg="undo custSel addSld delSld modSld sldOrd">
      <pc:chgData name="Joyce" userId="a1e2c7c8-25dd-4200-8b54-2b408d4d58db" providerId="ADAL" clId="{24511078-739E-4F19-9379-29D428D32DB1}" dt="2024-03-26T10:32:28.650" v="1811" actId="20577"/>
      <pc:docMkLst>
        <pc:docMk/>
      </pc:docMkLst>
      <pc:sldChg chg="modSp mod">
        <pc:chgData name="Joyce" userId="a1e2c7c8-25dd-4200-8b54-2b408d4d58db" providerId="ADAL" clId="{24511078-739E-4F19-9379-29D428D32DB1}" dt="2024-03-26T10:32:28.650" v="1811" actId="20577"/>
        <pc:sldMkLst>
          <pc:docMk/>
          <pc:sldMk cId="1148434280" sldId="256"/>
        </pc:sldMkLst>
        <pc:spChg chg="mod">
          <ac:chgData name="Joyce" userId="a1e2c7c8-25dd-4200-8b54-2b408d4d58db" providerId="ADAL" clId="{24511078-739E-4F19-9379-29D428D32DB1}" dt="2024-03-26T10:32:28.650" v="1811" actId="20577"/>
          <ac:spMkLst>
            <pc:docMk/>
            <pc:sldMk cId="1148434280" sldId="256"/>
            <ac:spMk id="3" creationId="{AC68AEC7-AEAD-6445-8846-5365C42EE94E}"/>
          </ac:spMkLst>
        </pc:spChg>
      </pc:sldChg>
      <pc:sldChg chg="delSp modSp mod">
        <pc:chgData name="Joyce" userId="a1e2c7c8-25dd-4200-8b54-2b408d4d58db" providerId="ADAL" clId="{24511078-739E-4F19-9379-29D428D32DB1}" dt="2024-03-22T10:41:30.639" v="728" actId="14100"/>
        <pc:sldMkLst>
          <pc:docMk/>
          <pc:sldMk cId="3363807771" sldId="260"/>
        </pc:sldMkLst>
        <pc:spChg chg="mod">
          <ac:chgData name="Joyce" userId="a1e2c7c8-25dd-4200-8b54-2b408d4d58db" providerId="ADAL" clId="{24511078-739E-4F19-9379-29D428D32DB1}" dt="2024-03-21T12:30:41.810" v="207" actId="14100"/>
          <ac:spMkLst>
            <pc:docMk/>
            <pc:sldMk cId="3363807771" sldId="260"/>
            <ac:spMk id="2" creationId="{51F756A0-D43A-2344-965E-4769178530B5}"/>
          </ac:spMkLst>
        </pc:spChg>
        <pc:spChg chg="mod">
          <ac:chgData name="Joyce" userId="a1e2c7c8-25dd-4200-8b54-2b408d4d58db" providerId="ADAL" clId="{24511078-739E-4F19-9379-29D428D32DB1}" dt="2024-03-22T10:39:59.972" v="704" actId="1076"/>
          <ac:spMkLst>
            <pc:docMk/>
            <pc:sldMk cId="3363807771" sldId="260"/>
            <ac:spMk id="3" creationId="{78F38B0B-EA66-8A4A-8C0E-137F9F769FEF}"/>
          </ac:spMkLst>
        </pc:spChg>
        <pc:spChg chg="del mod">
          <ac:chgData name="Joyce" userId="a1e2c7c8-25dd-4200-8b54-2b408d4d58db" providerId="ADAL" clId="{24511078-739E-4F19-9379-29D428D32DB1}" dt="2024-03-22T10:39:55.162" v="703" actId="478"/>
          <ac:spMkLst>
            <pc:docMk/>
            <pc:sldMk cId="3363807771" sldId="260"/>
            <ac:spMk id="10" creationId="{E83B445F-24E8-422F-EDC6-37DCD9829780}"/>
          </ac:spMkLst>
        </pc:spChg>
        <pc:picChg chg="mod">
          <ac:chgData name="Joyce" userId="a1e2c7c8-25dd-4200-8b54-2b408d4d58db" providerId="ADAL" clId="{24511078-739E-4F19-9379-29D428D32DB1}" dt="2024-03-22T10:41:13.412" v="722" actId="1076"/>
          <ac:picMkLst>
            <pc:docMk/>
            <pc:sldMk cId="3363807771" sldId="260"/>
            <ac:picMk id="4" creationId="{6E1A8840-C7CC-A842-8D10-ACE35F7B7A4D}"/>
          </ac:picMkLst>
        </pc:picChg>
        <pc:picChg chg="mod">
          <ac:chgData name="Joyce" userId="a1e2c7c8-25dd-4200-8b54-2b408d4d58db" providerId="ADAL" clId="{24511078-739E-4F19-9379-29D428D32DB1}" dt="2024-03-22T10:41:04.068" v="718" actId="1076"/>
          <ac:picMkLst>
            <pc:docMk/>
            <pc:sldMk cId="3363807771" sldId="260"/>
            <ac:picMk id="5" creationId="{DA864AB0-7AC8-FC44-99BC-1085DFB60C21}"/>
          </ac:picMkLst>
        </pc:picChg>
        <pc:picChg chg="mod">
          <ac:chgData name="Joyce" userId="a1e2c7c8-25dd-4200-8b54-2b408d4d58db" providerId="ADAL" clId="{24511078-739E-4F19-9379-29D428D32DB1}" dt="2024-03-22T10:41:19.569" v="724" actId="1076"/>
          <ac:picMkLst>
            <pc:docMk/>
            <pc:sldMk cId="3363807771" sldId="260"/>
            <ac:picMk id="6" creationId="{26DBF35A-B7E4-8344-A463-305BAE6F11CC}"/>
          </ac:picMkLst>
        </pc:picChg>
        <pc:picChg chg="mod">
          <ac:chgData name="Joyce" userId="a1e2c7c8-25dd-4200-8b54-2b408d4d58db" providerId="ADAL" clId="{24511078-739E-4F19-9379-29D428D32DB1}" dt="2024-03-22T10:41:30.639" v="728" actId="14100"/>
          <ac:picMkLst>
            <pc:docMk/>
            <pc:sldMk cId="3363807771" sldId="260"/>
            <ac:picMk id="7" creationId="{D232B51B-1183-3B41-81FE-BF25FC6DB81E}"/>
          </ac:picMkLst>
        </pc:picChg>
        <pc:picChg chg="mod">
          <ac:chgData name="Joyce" userId="a1e2c7c8-25dd-4200-8b54-2b408d4d58db" providerId="ADAL" clId="{24511078-739E-4F19-9379-29D428D32DB1}" dt="2024-03-22T10:41:27.428" v="727" actId="1076"/>
          <ac:picMkLst>
            <pc:docMk/>
            <pc:sldMk cId="3363807771" sldId="260"/>
            <ac:picMk id="8" creationId="{A59B4D16-D2E8-C341-9651-7EF618AF7209}"/>
          </ac:picMkLst>
        </pc:picChg>
        <pc:picChg chg="mod">
          <ac:chgData name="Joyce" userId="a1e2c7c8-25dd-4200-8b54-2b408d4d58db" providerId="ADAL" clId="{24511078-739E-4F19-9379-29D428D32DB1}" dt="2024-03-22T10:41:23.695" v="726" actId="14100"/>
          <ac:picMkLst>
            <pc:docMk/>
            <pc:sldMk cId="3363807771" sldId="260"/>
            <ac:picMk id="9" creationId="{D045FD8F-11D3-D34C-A455-A943BFD69E2E}"/>
          </ac:picMkLst>
        </pc:picChg>
      </pc:sldChg>
      <pc:sldChg chg="addSp modSp mod">
        <pc:chgData name="Joyce" userId="a1e2c7c8-25dd-4200-8b54-2b408d4d58db" providerId="ADAL" clId="{24511078-739E-4F19-9379-29D428D32DB1}" dt="2024-03-22T10:45:07.140" v="756" actId="14100"/>
        <pc:sldMkLst>
          <pc:docMk/>
          <pc:sldMk cId="2807010810" sldId="262"/>
        </pc:sldMkLst>
        <pc:spChg chg="mod">
          <ac:chgData name="Joyce" userId="a1e2c7c8-25dd-4200-8b54-2b408d4d58db" providerId="ADAL" clId="{24511078-739E-4F19-9379-29D428D32DB1}" dt="2024-03-21T12:31:26.392" v="230" actId="20577"/>
          <ac:spMkLst>
            <pc:docMk/>
            <pc:sldMk cId="2807010810" sldId="262"/>
            <ac:spMk id="3" creationId="{C78FA8B3-E563-F402-0B47-DC8C080838BE}"/>
          </ac:spMkLst>
        </pc:spChg>
        <pc:spChg chg="add mod">
          <ac:chgData name="Joyce" userId="a1e2c7c8-25dd-4200-8b54-2b408d4d58db" providerId="ADAL" clId="{24511078-739E-4F19-9379-29D428D32DB1}" dt="2024-03-22T10:42:20.522" v="729" actId="20577"/>
          <ac:spMkLst>
            <pc:docMk/>
            <pc:sldMk cId="2807010810" sldId="262"/>
            <ac:spMk id="12" creationId="{90724C91-6ACF-BC7F-D272-22944308ABAD}"/>
          </ac:spMkLst>
        </pc:spChg>
        <pc:spChg chg="add mod">
          <ac:chgData name="Joyce" userId="a1e2c7c8-25dd-4200-8b54-2b408d4d58db" providerId="ADAL" clId="{24511078-739E-4F19-9379-29D428D32DB1}" dt="2024-03-22T10:42:24.538" v="730" actId="20577"/>
          <ac:spMkLst>
            <pc:docMk/>
            <pc:sldMk cId="2807010810" sldId="262"/>
            <ac:spMk id="13" creationId="{CD4CFEF7-F211-DA86-E874-89FEBC8D6251}"/>
          </ac:spMkLst>
        </pc:spChg>
        <pc:spChg chg="add mod">
          <ac:chgData name="Joyce" userId="a1e2c7c8-25dd-4200-8b54-2b408d4d58db" providerId="ADAL" clId="{24511078-739E-4F19-9379-29D428D32DB1}" dt="2024-03-22T10:44:50.543" v="754" actId="14100"/>
          <ac:spMkLst>
            <pc:docMk/>
            <pc:sldMk cId="2807010810" sldId="262"/>
            <ac:spMk id="14" creationId="{48537AF7-CF67-3A82-DE9F-ABB5EF88EEB8}"/>
          </ac:spMkLst>
        </pc:spChg>
        <pc:spChg chg="add mod">
          <ac:chgData name="Joyce" userId="a1e2c7c8-25dd-4200-8b54-2b408d4d58db" providerId="ADAL" clId="{24511078-739E-4F19-9379-29D428D32DB1}" dt="2024-03-22T10:44:10.159" v="747" actId="1076"/>
          <ac:spMkLst>
            <pc:docMk/>
            <pc:sldMk cId="2807010810" sldId="262"/>
            <ac:spMk id="15" creationId="{7B1E6760-12D2-C8BC-66AE-387172AF848D}"/>
          </ac:spMkLst>
        </pc:spChg>
        <pc:spChg chg="add mod">
          <ac:chgData name="Joyce" userId="a1e2c7c8-25dd-4200-8b54-2b408d4d58db" providerId="ADAL" clId="{24511078-739E-4F19-9379-29D428D32DB1}" dt="2024-03-22T10:45:07.140" v="756" actId="14100"/>
          <ac:spMkLst>
            <pc:docMk/>
            <pc:sldMk cId="2807010810" sldId="262"/>
            <ac:spMk id="16" creationId="{21C8836A-6855-9950-C254-BB0D62DE5099}"/>
          </ac:spMkLst>
        </pc:spChg>
        <pc:spChg chg="add mod">
          <ac:chgData name="Joyce" userId="a1e2c7c8-25dd-4200-8b54-2b408d4d58db" providerId="ADAL" clId="{24511078-739E-4F19-9379-29D428D32DB1}" dt="2024-03-22T10:42:44.890" v="735" actId="20577"/>
          <ac:spMkLst>
            <pc:docMk/>
            <pc:sldMk cId="2807010810" sldId="262"/>
            <ac:spMk id="17" creationId="{D00CBC03-58C4-F491-52FA-D60611F23B3F}"/>
          </ac:spMkLst>
        </pc:spChg>
        <pc:spChg chg="add mod">
          <ac:chgData name="Joyce" userId="a1e2c7c8-25dd-4200-8b54-2b408d4d58db" providerId="ADAL" clId="{24511078-739E-4F19-9379-29D428D32DB1}" dt="2024-03-22T10:42:47.546" v="736" actId="20577"/>
          <ac:spMkLst>
            <pc:docMk/>
            <pc:sldMk cId="2807010810" sldId="262"/>
            <ac:spMk id="18" creationId="{BA06542C-D889-C817-C956-CCE725C60626}"/>
          </ac:spMkLst>
        </pc:spChg>
        <pc:spChg chg="add mod">
          <ac:chgData name="Joyce" userId="a1e2c7c8-25dd-4200-8b54-2b408d4d58db" providerId="ADAL" clId="{24511078-739E-4F19-9379-29D428D32DB1}" dt="2024-03-22T10:42:51.706" v="737" actId="20577"/>
          <ac:spMkLst>
            <pc:docMk/>
            <pc:sldMk cId="2807010810" sldId="262"/>
            <ac:spMk id="19" creationId="{983F2E3C-4443-AB74-AE59-AF1626E62FFF}"/>
          </ac:spMkLst>
        </pc:spChg>
        <pc:grpChg chg="add mod">
          <ac:chgData name="Joyce" userId="a1e2c7c8-25dd-4200-8b54-2b408d4d58db" providerId="ADAL" clId="{24511078-739E-4F19-9379-29D428D32DB1}" dt="2024-03-22T10:44:50.543" v="754" actId="14100"/>
          <ac:grpSpMkLst>
            <pc:docMk/>
            <pc:sldMk cId="2807010810" sldId="262"/>
            <ac:grpSpMk id="20" creationId="{EE23C0D0-7B99-D688-D4B5-C910EA3B80BF}"/>
          </ac:grpSpMkLst>
        </pc:grpChg>
        <pc:grpChg chg="add mod">
          <ac:chgData name="Joyce" userId="a1e2c7c8-25dd-4200-8b54-2b408d4d58db" providerId="ADAL" clId="{24511078-739E-4F19-9379-29D428D32DB1}" dt="2024-03-22T10:44:10.159" v="747" actId="1076"/>
          <ac:grpSpMkLst>
            <pc:docMk/>
            <pc:sldMk cId="2807010810" sldId="262"/>
            <ac:grpSpMk id="21" creationId="{F0D95D89-E991-93B4-2A59-FAB89133AD50}"/>
          </ac:grpSpMkLst>
        </pc:grpChg>
        <pc:grpChg chg="add mod">
          <ac:chgData name="Joyce" userId="a1e2c7c8-25dd-4200-8b54-2b408d4d58db" providerId="ADAL" clId="{24511078-739E-4F19-9379-29D428D32DB1}" dt="2024-03-22T10:45:07.140" v="756" actId="14100"/>
          <ac:grpSpMkLst>
            <pc:docMk/>
            <pc:sldMk cId="2807010810" sldId="262"/>
            <ac:grpSpMk id="22" creationId="{0716E5B5-6546-818D-F606-1A4FFB756B07}"/>
          </ac:grpSpMkLst>
        </pc:grpChg>
        <pc:picChg chg="mod">
          <ac:chgData name="Joyce" userId="a1e2c7c8-25dd-4200-8b54-2b408d4d58db" providerId="ADAL" clId="{24511078-739E-4F19-9379-29D428D32DB1}" dt="2024-03-22T10:44:46.927" v="753" actId="14100"/>
          <ac:picMkLst>
            <pc:docMk/>
            <pc:sldMk cId="2807010810" sldId="262"/>
            <ac:picMk id="4" creationId="{8ABC39BD-2B46-AD49-A74C-911D445CDD95}"/>
          </ac:picMkLst>
        </pc:picChg>
        <pc:picChg chg="mod">
          <ac:chgData name="Joyce" userId="a1e2c7c8-25dd-4200-8b54-2b408d4d58db" providerId="ADAL" clId="{24511078-739E-4F19-9379-29D428D32DB1}" dt="2024-03-22T10:44:10.159" v="747" actId="1076"/>
          <ac:picMkLst>
            <pc:docMk/>
            <pc:sldMk cId="2807010810" sldId="262"/>
            <ac:picMk id="6" creationId="{CDC108DC-10D4-1B41-AFA1-1DF65D7205DD}"/>
          </ac:picMkLst>
        </pc:picChg>
        <pc:picChg chg="mod">
          <ac:chgData name="Joyce" userId="a1e2c7c8-25dd-4200-8b54-2b408d4d58db" providerId="ADAL" clId="{24511078-739E-4F19-9379-29D428D32DB1}" dt="2024-03-22T10:45:07.140" v="756" actId="14100"/>
          <ac:picMkLst>
            <pc:docMk/>
            <pc:sldMk cId="2807010810" sldId="262"/>
            <ac:picMk id="7" creationId="{84AC7A35-9863-7345-B55A-84A36AE1A2F7}"/>
          </ac:picMkLst>
        </pc:picChg>
        <pc:picChg chg="mod">
          <ac:chgData name="Joyce" userId="a1e2c7c8-25dd-4200-8b54-2b408d4d58db" providerId="ADAL" clId="{24511078-739E-4F19-9379-29D428D32DB1}" dt="2024-03-22T10:44:50.543" v="754" actId="14100"/>
          <ac:picMkLst>
            <pc:docMk/>
            <pc:sldMk cId="2807010810" sldId="262"/>
            <ac:picMk id="8" creationId="{42B15227-5019-3448-B5C6-80CDD5D2F168}"/>
          </ac:picMkLst>
        </pc:picChg>
      </pc:sldChg>
      <pc:sldChg chg="addSp delSp modSp del mod">
        <pc:chgData name="Joyce" userId="a1e2c7c8-25dd-4200-8b54-2b408d4d58db" providerId="ADAL" clId="{24511078-739E-4F19-9379-29D428D32DB1}" dt="2024-03-26T10:12:00.563" v="1527" actId="47"/>
        <pc:sldMkLst>
          <pc:docMk/>
          <pc:sldMk cId="1502368340" sldId="264"/>
        </pc:sldMkLst>
        <pc:spChg chg="add mod">
          <ac:chgData name="Joyce" userId="a1e2c7c8-25dd-4200-8b54-2b408d4d58db" providerId="ADAL" clId="{24511078-739E-4F19-9379-29D428D32DB1}" dt="2024-03-26T10:06:39.599" v="1427" actId="403"/>
          <ac:spMkLst>
            <pc:docMk/>
            <pc:sldMk cId="1502368340" sldId="264"/>
            <ac:spMk id="3" creationId="{04A51985-6E21-4D69-D056-02A1A8570C5C}"/>
          </ac:spMkLst>
        </pc:spChg>
        <pc:spChg chg="add mod">
          <ac:chgData name="Joyce" userId="a1e2c7c8-25dd-4200-8b54-2b408d4d58db" providerId="ADAL" clId="{24511078-739E-4F19-9379-29D428D32DB1}" dt="2024-03-26T10:07:43.427" v="1456" actId="1076"/>
          <ac:spMkLst>
            <pc:docMk/>
            <pc:sldMk cId="1502368340" sldId="264"/>
            <ac:spMk id="4" creationId="{CFE5EA56-B54F-8B62-1173-BE4D6783DB59}"/>
          </ac:spMkLst>
        </pc:spChg>
        <pc:spChg chg="add mod">
          <ac:chgData name="Joyce" userId="a1e2c7c8-25dd-4200-8b54-2b408d4d58db" providerId="ADAL" clId="{24511078-739E-4F19-9379-29D428D32DB1}" dt="2024-03-26T10:07:38.315" v="1455" actId="1076"/>
          <ac:spMkLst>
            <pc:docMk/>
            <pc:sldMk cId="1502368340" sldId="264"/>
            <ac:spMk id="5" creationId="{717A7E2D-BF5C-DF33-B058-B671EFDE5F30}"/>
          </ac:spMkLst>
        </pc:spChg>
        <pc:spChg chg="del mod">
          <ac:chgData name="Joyce" userId="a1e2c7c8-25dd-4200-8b54-2b408d4d58db" providerId="ADAL" clId="{24511078-739E-4F19-9379-29D428D32DB1}" dt="2024-03-26T10:07:28.222" v="1452" actId="478"/>
          <ac:spMkLst>
            <pc:docMk/>
            <pc:sldMk cId="1502368340" sldId="264"/>
            <ac:spMk id="7" creationId="{92ACE655-7B59-4D41-88F0-C0BDE9F693DF}"/>
          </ac:spMkLst>
        </pc:spChg>
      </pc:sldChg>
      <pc:sldChg chg="modSp">
        <pc:chgData name="Joyce" userId="a1e2c7c8-25dd-4200-8b54-2b408d4d58db" providerId="ADAL" clId="{24511078-739E-4F19-9379-29D428D32DB1}" dt="2024-03-22T10:49:20.516" v="765" actId="14100"/>
        <pc:sldMkLst>
          <pc:docMk/>
          <pc:sldMk cId="3252977227" sldId="266"/>
        </pc:sldMkLst>
        <pc:picChg chg="mod">
          <ac:chgData name="Joyce" userId="a1e2c7c8-25dd-4200-8b54-2b408d4d58db" providerId="ADAL" clId="{24511078-739E-4F19-9379-29D428D32DB1}" dt="2024-03-22T10:49:20.516" v="765" actId="14100"/>
          <ac:picMkLst>
            <pc:docMk/>
            <pc:sldMk cId="3252977227" sldId="266"/>
            <ac:picMk id="4" creationId="{0299F501-3BFB-BB48-B383-5EF792EC5205}"/>
          </ac:picMkLst>
        </pc:picChg>
      </pc:sldChg>
      <pc:sldChg chg="modSp mod">
        <pc:chgData name="Joyce" userId="a1e2c7c8-25dd-4200-8b54-2b408d4d58db" providerId="ADAL" clId="{24511078-739E-4F19-9379-29D428D32DB1}" dt="2024-03-22T10:56:01.136" v="884" actId="14100"/>
        <pc:sldMkLst>
          <pc:docMk/>
          <pc:sldMk cId="280766224" sldId="268"/>
        </pc:sldMkLst>
        <pc:spChg chg="mod">
          <ac:chgData name="Joyce" userId="a1e2c7c8-25dd-4200-8b54-2b408d4d58db" providerId="ADAL" clId="{24511078-739E-4F19-9379-29D428D32DB1}" dt="2024-03-22T10:56:01.136" v="884" actId="14100"/>
          <ac:spMkLst>
            <pc:docMk/>
            <pc:sldMk cId="280766224" sldId="268"/>
            <ac:spMk id="2" creationId="{7E68C599-55AB-5142-B02F-F6D001CE5EFE}"/>
          </ac:spMkLst>
        </pc:spChg>
      </pc:sldChg>
      <pc:sldChg chg="addSp delSp modSp mod modNotesTx">
        <pc:chgData name="Joyce" userId="a1e2c7c8-25dd-4200-8b54-2b408d4d58db" providerId="ADAL" clId="{24511078-739E-4F19-9379-29D428D32DB1}" dt="2024-03-22T10:59:04.263" v="923" actId="20577"/>
        <pc:sldMkLst>
          <pc:docMk/>
          <pc:sldMk cId="2161177861" sldId="270"/>
        </pc:sldMkLst>
        <pc:spChg chg="add del mod">
          <ac:chgData name="Joyce" userId="a1e2c7c8-25dd-4200-8b54-2b408d4d58db" providerId="ADAL" clId="{24511078-739E-4F19-9379-29D428D32DB1}" dt="2024-03-21T15:34:47.091" v="678" actId="478"/>
          <ac:spMkLst>
            <pc:docMk/>
            <pc:sldMk cId="2161177861" sldId="270"/>
            <ac:spMk id="5" creationId="{6558AF0B-5175-91E6-7F17-B7A35341FECB}"/>
          </ac:spMkLst>
        </pc:spChg>
        <pc:picChg chg="del">
          <ac:chgData name="Joyce" userId="a1e2c7c8-25dd-4200-8b54-2b408d4d58db" providerId="ADAL" clId="{24511078-739E-4F19-9379-29D428D32DB1}" dt="2024-03-21T15:34:17.655" v="676" actId="478"/>
          <ac:picMkLst>
            <pc:docMk/>
            <pc:sldMk cId="2161177861" sldId="270"/>
            <ac:picMk id="4" creationId="{291922B1-3A57-35BD-E2D6-9FC80B679D98}"/>
          </ac:picMkLst>
        </pc:picChg>
        <pc:picChg chg="add mod ord">
          <ac:chgData name="Joyce" userId="a1e2c7c8-25dd-4200-8b54-2b408d4d58db" providerId="ADAL" clId="{24511078-739E-4F19-9379-29D428D32DB1}" dt="2024-03-21T15:35:42.108" v="691" actId="166"/>
          <ac:picMkLst>
            <pc:docMk/>
            <pc:sldMk cId="2161177861" sldId="270"/>
            <ac:picMk id="6" creationId="{C3E7D570-C3C2-240B-4B04-84EE4648C305}"/>
          </ac:picMkLst>
        </pc:picChg>
        <pc:picChg chg="add del mod">
          <ac:chgData name="Joyce" userId="a1e2c7c8-25dd-4200-8b54-2b408d4d58db" providerId="ADAL" clId="{24511078-739E-4F19-9379-29D428D32DB1}" dt="2024-03-21T15:35:29.267" v="687" actId="478"/>
          <ac:picMkLst>
            <pc:docMk/>
            <pc:sldMk cId="2161177861" sldId="270"/>
            <ac:picMk id="7" creationId="{EC11721E-03AD-37AE-A29D-EE2557BC6A7C}"/>
          </ac:picMkLst>
        </pc:picChg>
        <pc:picChg chg="add mod">
          <ac:chgData name="Joyce" userId="a1e2c7c8-25dd-4200-8b54-2b408d4d58db" providerId="ADAL" clId="{24511078-739E-4F19-9379-29D428D32DB1}" dt="2024-03-21T15:35:38.245" v="690" actId="14100"/>
          <ac:picMkLst>
            <pc:docMk/>
            <pc:sldMk cId="2161177861" sldId="270"/>
            <ac:picMk id="8" creationId="{06BFB4D5-8ABD-3970-35E4-F24CBAF5ABED}"/>
          </ac:picMkLst>
        </pc:picChg>
      </pc:sldChg>
      <pc:sldChg chg="modNotesTx">
        <pc:chgData name="Joyce" userId="a1e2c7c8-25dd-4200-8b54-2b408d4d58db" providerId="ADAL" clId="{24511078-739E-4F19-9379-29D428D32DB1}" dt="2024-03-22T11:02:54.068" v="934"/>
        <pc:sldMkLst>
          <pc:docMk/>
          <pc:sldMk cId="741877456" sldId="271"/>
        </pc:sldMkLst>
      </pc:sldChg>
      <pc:sldChg chg="addSp modSp mod">
        <pc:chgData name="Joyce" userId="a1e2c7c8-25dd-4200-8b54-2b408d4d58db" providerId="ADAL" clId="{24511078-739E-4F19-9379-29D428D32DB1}" dt="2024-03-21T12:30:11.866" v="205" actId="1076"/>
        <pc:sldMkLst>
          <pc:docMk/>
          <pc:sldMk cId="3685837361" sldId="273"/>
        </pc:sldMkLst>
        <pc:spChg chg="add mod">
          <ac:chgData name="Joyce" userId="a1e2c7c8-25dd-4200-8b54-2b408d4d58db" providerId="ADAL" clId="{24511078-739E-4F19-9379-29D428D32DB1}" dt="2024-03-21T12:30:11.866" v="205" actId="1076"/>
          <ac:spMkLst>
            <pc:docMk/>
            <pc:sldMk cId="3685837361" sldId="273"/>
            <ac:spMk id="2" creationId="{78F0D280-275D-8DB0-6553-67B85CFB8917}"/>
          </ac:spMkLst>
        </pc:spChg>
        <pc:graphicFrameChg chg="mod">
          <ac:chgData name="Joyce" userId="a1e2c7c8-25dd-4200-8b54-2b408d4d58db" providerId="ADAL" clId="{24511078-739E-4F19-9379-29D428D32DB1}" dt="2024-03-21T12:26:37.500" v="12" actId="14100"/>
          <ac:graphicFrameMkLst>
            <pc:docMk/>
            <pc:sldMk cId="3685837361" sldId="273"/>
            <ac:graphicFrameMk id="4" creationId="{A2388A26-5208-A373-7A77-4F9AC596BB16}"/>
          </ac:graphicFrameMkLst>
        </pc:graphicFrameChg>
      </pc:sldChg>
      <pc:sldChg chg="addSp delSp modSp mod">
        <pc:chgData name="Joyce" userId="a1e2c7c8-25dd-4200-8b54-2b408d4d58db" providerId="ADAL" clId="{24511078-739E-4F19-9379-29D428D32DB1}" dt="2024-03-26T10:25:24.997" v="1786" actId="27636"/>
        <pc:sldMkLst>
          <pc:docMk/>
          <pc:sldMk cId="777893784" sldId="277"/>
        </pc:sldMkLst>
        <pc:spChg chg="add mod">
          <ac:chgData name="Joyce" userId="a1e2c7c8-25dd-4200-8b54-2b408d4d58db" providerId="ADAL" clId="{24511078-739E-4F19-9379-29D428D32DB1}" dt="2024-03-26T10:22:10.048" v="1771" actId="1076"/>
          <ac:spMkLst>
            <pc:docMk/>
            <pc:sldMk cId="777893784" sldId="277"/>
            <ac:spMk id="2" creationId="{EA16EFAA-33B0-1417-78A0-DCBA56FB7DF7}"/>
          </ac:spMkLst>
        </pc:spChg>
        <pc:spChg chg="del">
          <ac:chgData name="Joyce" userId="a1e2c7c8-25dd-4200-8b54-2b408d4d58db" providerId="ADAL" clId="{24511078-739E-4F19-9379-29D428D32DB1}" dt="2024-03-26T10:20:11.996" v="1691" actId="478"/>
          <ac:spMkLst>
            <pc:docMk/>
            <pc:sldMk cId="777893784" sldId="277"/>
            <ac:spMk id="3" creationId="{7B518C54-BC2B-4A46-A290-0A55A1AA5C18}"/>
          </ac:spMkLst>
        </pc:spChg>
        <pc:spChg chg="add mod">
          <ac:chgData name="Joyce" userId="a1e2c7c8-25dd-4200-8b54-2b408d4d58db" providerId="ADAL" clId="{24511078-739E-4F19-9379-29D428D32DB1}" dt="2024-03-26T10:25:24.997" v="1786" actId="27636"/>
          <ac:spMkLst>
            <pc:docMk/>
            <pc:sldMk cId="777893784" sldId="277"/>
            <ac:spMk id="5" creationId="{3A71CDF3-9E1C-DD2D-1C3B-BF8B6F5C7431}"/>
          </ac:spMkLst>
        </pc:spChg>
        <pc:graphicFrameChg chg="del mod modGraphic">
          <ac:chgData name="Joyce" userId="a1e2c7c8-25dd-4200-8b54-2b408d4d58db" providerId="ADAL" clId="{24511078-739E-4F19-9379-29D428D32DB1}" dt="2024-03-26T10:19:07.449" v="1689" actId="478"/>
          <ac:graphicFrameMkLst>
            <pc:docMk/>
            <pc:sldMk cId="777893784" sldId="277"/>
            <ac:graphicFrameMk id="4" creationId="{DEE1BEFF-02F8-134A-A7E5-3CC26D0143C5}"/>
          </ac:graphicFrameMkLst>
        </pc:graphicFrameChg>
        <pc:picChg chg="add mod">
          <ac:chgData name="Joyce" userId="a1e2c7c8-25dd-4200-8b54-2b408d4d58db" providerId="ADAL" clId="{24511078-739E-4F19-9379-29D428D32DB1}" dt="2024-03-26T10:21:06.908" v="1699" actId="14100"/>
          <ac:picMkLst>
            <pc:docMk/>
            <pc:sldMk cId="777893784" sldId="277"/>
            <ac:picMk id="1026" creationId="{56D3623F-CEC6-F86E-D9A8-942C6752FEEC}"/>
          </ac:picMkLst>
        </pc:picChg>
        <pc:picChg chg="add del">
          <ac:chgData name="Joyce" userId="a1e2c7c8-25dd-4200-8b54-2b408d4d58db" providerId="ADAL" clId="{24511078-739E-4F19-9379-29D428D32DB1}" dt="2024-03-26T10:20:52.368" v="1696" actId="478"/>
          <ac:picMkLst>
            <pc:docMk/>
            <pc:sldMk cId="777893784" sldId="277"/>
            <ac:picMk id="1028" creationId="{A6DC7C21-311A-4D3F-2D79-86F1EAC917C7}"/>
          </ac:picMkLst>
        </pc:picChg>
        <pc:picChg chg="add mod">
          <ac:chgData name="Joyce" userId="a1e2c7c8-25dd-4200-8b54-2b408d4d58db" providerId="ADAL" clId="{24511078-739E-4F19-9379-29D428D32DB1}" dt="2024-03-26T10:22:13.588" v="1772" actId="1076"/>
          <ac:picMkLst>
            <pc:docMk/>
            <pc:sldMk cId="777893784" sldId="277"/>
            <ac:picMk id="1030" creationId="{1DDBB87E-C6D0-8310-52E9-78629677740F}"/>
          </ac:picMkLst>
        </pc:picChg>
      </pc:sldChg>
      <pc:sldChg chg="modSp mod modNotesTx">
        <pc:chgData name="Joyce" userId="a1e2c7c8-25dd-4200-8b54-2b408d4d58db" providerId="ADAL" clId="{24511078-739E-4F19-9379-29D428D32DB1}" dt="2024-03-22T12:19:17.587" v="1346" actId="113"/>
        <pc:sldMkLst>
          <pc:docMk/>
          <pc:sldMk cId="1723506230" sldId="278"/>
        </pc:sldMkLst>
        <pc:spChg chg="mod">
          <ac:chgData name="Joyce" userId="a1e2c7c8-25dd-4200-8b54-2b408d4d58db" providerId="ADAL" clId="{24511078-739E-4F19-9379-29D428D32DB1}" dt="2024-03-21T14:55:04.604" v="510" actId="1076"/>
          <ac:spMkLst>
            <pc:docMk/>
            <pc:sldMk cId="1723506230" sldId="278"/>
            <ac:spMk id="2" creationId="{6C265CF6-2262-464B-BB68-12F2D8580B6B}"/>
          </ac:spMkLst>
        </pc:spChg>
        <pc:picChg chg="mod ord modCrop">
          <ac:chgData name="Joyce" userId="a1e2c7c8-25dd-4200-8b54-2b408d4d58db" providerId="ADAL" clId="{24511078-739E-4F19-9379-29D428D32DB1}" dt="2024-03-21T15:38:19.352" v="700" actId="14100"/>
          <ac:picMkLst>
            <pc:docMk/>
            <pc:sldMk cId="1723506230" sldId="278"/>
            <ac:picMk id="10" creationId="{3E6A6E18-31B5-3F09-61AD-F32AAF98A2AD}"/>
          </ac:picMkLst>
        </pc:picChg>
      </pc:sldChg>
      <pc:sldChg chg="addSp delSp modSp mod">
        <pc:chgData name="Joyce" userId="a1e2c7c8-25dd-4200-8b54-2b408d4d58db" providerId="ADAL" clId="{24511078-739E-4F19-9379-29D428D32DB1}" dt="2024-03-26T10:25:18.777" v="1782" actId="20577"/>
        <pc:sldMkLst>
          <pc:docMk/>
          <pc:sldMk cId="936114150" sldId="279"/>
        </pc:sldMkLst>
        <pc:spChg chg="mod">
          <ac:chgData name="Joyce" userId="a1e2c7c8-25dd-4200-8b54-2b408d4d58db" providerId="ADAL" clId="{24511078-739E-4F19-9379-29D428D32DB1}" dt="2024-03-26T10:25:18.777" v="1782" actId="20577"/>
          <ac:spMkLst>
            <pc:docMk/>
            <pc:sldMk cId="936114150" sldId="279"/>
            <ac:spMk id="2" creationId="{7C6623CA-2A86-5E2C-3BAF-7544ACBFC0A4}"/>
          </ac:spMkLst>
        </pc:spChg>
        <pc:spChg chg="del mod">
          <ac:chgData name="Joyce" userId="a1e2c7c8-25dd-4200-8b54-2b408d4d58db" providerId="ADAL" clId="{24511078-739E-4F19-9379-29D428D32DB1}" dt="2024-03-22T11:27:56.540" v="937" actId="478"/>
          <ac:spMkLst>
            <pc:docMk/>
            <pc:sldMk cId="936114150" sldId="279"/>
            <ac:spMk id="3" creationId="{0788638B-7035-2E15-9408-584C09340A0C}"/>
          </ac:spMkLst>
        </pc:spChg>
        <pc:spChg chg="add del mod">
          <ac:chgData name="Joyce" userId="a1e2c7c8-25dd-4200-8b54-2b408d4d58db" providerId="ADAL" clId="{24511078-739E-4F19-9379-29D428D32DB1}" dt="2024-03-22T11:30:01.751" v="938"/>
          <ac:spMkLst>
            <pc:docMk/>
            <pc:sldMk cId="936114150" sldId="279"/>
            <ac:spMk id="5" creationId="{C876B9A0-5FC3-A6EF-FD16-8BCF79297784}"/>
          </ac:spMkLst>
        </pc:spChg>
        <pc:picChg chg="add mod">
          <ac:chgData name="Joyce" userId="a1e2c7c8-25dd-4200-8b54-2b408d4d58db" providerId="ADAL" clId="{24511078-739E-4F19-9379-29D428D32DB1}" dt="2024-03-22T11:42:39.213" v="1003" actId="1076"/>
          <ac:picMkLst>
            <pc:docMk/>
            <pc:sldMk cId="936114150" sldId="279"/>
            <ac:picMk id="6" creationId="{74D57FFB-C43B-1A34-48DF-9CDC68141F90}"/>
          </ac:picMkLst>
        </pc:picChg>
        <pc:picChg chg="add del mod">
          <ac:chgData name="Joyce" userId="a1e2c7c8-25dd-4200-8b54-2b408d4d58db" providerId="ADAL" clId="{24511078-739E-4F19-9379-29D428D32DB1}" dt="2024-03-22T11:42:18.884" v="996" actId="478"/>
          <ac:picMkLst>
            <pc:docMk/>
            <pc:sldMk cId="936114150" sldId="279"/>
            <ac:picMk id="7" creationId="{45C1C367-E40B-1BD5-668E-0146E7B18C5D}"/>
          </ac:picMkLst>
        </pc:picChg>
        <pc:picChg chg="add del mod">
          <ac:chgData name="Joyce" userId="a1e2c7c8-25dd-4200-8b54-2b408d4d58db" providerId="ADAL" clId="{24511078-739E-4F19-9379-29D428D32DB1}" dt="2024-03-22T11:39:45.196" v="993" actId="478"/>
          <ac:picMkLst>
            <pc:docMk/>
            <pc:sldMk cId="936114150" sldId="279"/>
            <ac:picMk id="8" creationId="{90C754AD-BAD5-6C29-2F22-3866FCBE1E45}"/>
          </ac:picMkLst>
        </pc:picChg>
        <pc:picChg chg="add mod ord">
          <ac:chgData name="Joyce" userId="a1e2c7c8-25dd-4200-8b54-2b408d4d58db" providerId="ADAL" clId="{24511078-739E-4F19-9379-29D428D32DB1}" dt="2024-03-22T12:04:42.925" v="1102" actId="1076"/>
          <ac:picMkLst>
            <pc:docMk/>
            <pc:sldMk cId="936114150" sldId="279"/>
            <ac:picMk id="9" creationId="{39B3017F-5D71-7577-E1FF-C76A34C2F866}"/>
          </ac:picMkLst>
        </pc:picChg>
        <pc:picChg chg="add mod ord">
          <ac:chgData name="Joyce" userId="a1e2c7c8-25dd-4200-8b54-2b408d4d58db" providerId="ADAL" clId="{24511078-739E-4F19-9379-29D428D32DB1}" dt="2024-03-22T11:48:44.884" v="1023" actId="1076"/>
          <ac:picMkLst>
            <pc:docMk/>
            <pc:sldMk cId="936114150" sldId="279"/>
            <ac:picMk id="10" creationId="{0CD74F5C-94DC-70E4-CF81-F4E0885BB4E5}"/>
          </ac:picMkLst>
        </pc:picChg>
        <pc:picChg chg="add mod">
          <ac:chgData name="Joyce" userId="a1e2c7c8-25dd-4200-8b54-2b408d4d58db" providerId="ADAL" clId="{24511078-739E-4F19-9379-29D428D32DB1}" dt="2024-03-22T11:42:43.988" v="1005" actId="14100"/>
          <ac:picMkLst>
            <pc:docMk/>
            <pc:sldMk cId="936114150" sldId="279"/>
            <ac:picMk id="11" creationId="{5B59CFA3-E883-1990-6781-22A3374F67BC}"/>
          </ac:picMkLst>
        </pc:picChg>
        <pc:picChg chg="add mod">
          <ac:chgData name="Joyce" userId="a1e2c7c8-25dd-4200-8b54-2b408d4d58db" providerId="ADAL" clId="{24511078-739E-4F19-9379-29D428D32DB1}" dt="2024-03-22T12:04:46.271" v="1103" actId="14100"/>
          <ac:picMkLst>
            <pc:docMk/>
            <pc:sldMk cId="936114150" sldId="279"/>
            <ac:picMk id="12" creationId="{690B8AEB-9D01-F4FA-2EC5-6CBAF91277E6}"/>
          </ac:picMkLst>
        </pc:picChg>
        <pc:picChg chg="add del mod">
          <ac:chgData name="Joyce" userId="a1e2c7c8-25dd-4200-8b54-2b408d4d58db" providerId="ADAL" clId="{24511078-739E-4F19-9379-29D428D32DB1}" dt="2024-03-22T11:48:24.918" v="1016" actId="478"/>
          <ac:picMkLst>
            <pc:docMk/>
            <pc:sldMk cId="936114150" sldId="279"/>
            <ac:picMk id="13" creationId="{0E76D7A5-B69B-0F9A-9F14-3464EF0B2004}"/>
          </ac:picMkLst>
        </pc:picChg>
        <pc:picChg chg="add mod">
          <ac:chgData name="Joyce" userId="a1e2c7c8-25dd-4200-8b54-2b408d4d58db" providerId="ADAL" clId="{24511078-739E-4F19-9379-29D428D32DB1}" dt="2024-03-22T11:48:48.380" v="1024" actId="14100"/>
          <ac:picMkLst>
            <pc:docMk/>
            <pc:sldMk cId="936114150" sldId="279"/>
            <ac:picMk id="14" creationId="{3BF522BD-BFFB-C54E-090F-DEFD215CA6BB}"/>
          </ac:picMkLst>
        </pc:picChg>
      </pc:sldChg>
      <pc:sldChg chg="addSp delSp modSp mod setBg addAnim">
        <pc:chgData name="Joyce" userId="a1e2c7c8-25dd-4200-8b54-2b408d4d58db" providerId="ADAL" clId="{24511078-739E-4F19-9379-29D428D32DB1}" dt="2024-03-22T12:20:56.979" v="1359" actId="403"/>
        <pc:sldMkLst>
          <pc:docMk/>
          <pc:sldMk cId="1798411045" sldId="280"/>
        </pc:sldMkLst>
        <pc:spChg chg="mo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2" creationId="{545ADA15-DE28-484F-7C78-B2C4EE4E9AF3}"/>
          </ac:spMkLst>
        </pc:spChg>
        <pc:spChg chg="mod">
          <ac:chgData name="Joyce" userId="a1e2c7c8-25dd-4200-8b54-2b408d4d58db" providerId="ADAL" clId="{24511078-739E-4F19-9379-29D428D32DB1}" dt="2024-03-21T15:21:13.300" v="528" actId="20577"/>
          <ac:spMkLst>
            <pc:docMk/>
            <pc:sldMk cId="1798411045" sldId="280"/>
            <ac:spMk id="3" creationId="{9F36291B-5756-6EF6-478D-5054FAA3A77E}"/>
          </ac:spMkLst>
        </pc:spChg>
        <pc:spChg chg="add mod">
          <ac:chgData name="Joyce" userId="a1e2c7c8-25dd-4200-8b54-2b408d4d58db" providerId="ADAL" clId="{24511078-739E-4F19-9379-29D428D32DB1}" dt="2024-03-22T12:20:56.979" v="1359" actId="403"/>
          <ac:spMkLst>
            <pc:docMk/>
            <pc:sldMk cId="1798411045" sldId="280"/>
            <ac:spMk id="21" creationId="{EBC2A049-179C-6F9F-8EEE-A79C8DFBBB67}"/>
          </ac:spMkLst>
        </pc:spChg>
        <pc:spChg chg="add del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23" creationId="{4E4490D0-3672-446A-AC12-B4830333BDDD}"/>
          </ac:spMkLst>
        </pc:spChg>
        <pc:spChg chg="add del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25" creationId="{39CB82C2-DF65-4EC1-8280-F201D50F570B}"/>
          </ac:spMkLst>
        </pc:spChg>
        <pc:spChg chg="add del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29" creationId="{FA4CD5CB-D209-4D70-8CA4-629731C59219}"/>
          </ac:spMkLst>
        </pc:spChg>
        <pc:spChg chg="add del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33" creationId="{B4C27B90-DF2B-4D00-BA07-18ED774CD2F1}"/>
          </ac:spMkLst>
        </pc:spChg>
        <pc:spChg chg="add del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35" creationId="{593ACC25-C262-417A-8AA9-0641C772BDB6}"/>
          </ac:spMkLst>
        </pc:spChg>
        <pc:spChg chg="ad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40" creationId="{25C8D2C1-DA83-420D-9635-D52CE066B5DA}"/>
          </ac:spMkLst>
        </pc:spChg>
        <pc:spChg chg="ad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42" creationId="{434F74C9-6A0B-409E-AD1C-45B58BE91BB8}"/>
          </ac:spMkLst>
        </pc:spChg>
        <pc:spChg chg="ad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46" creationId="{F452A527-3631-41ED-858D-3777A7D1496A}"/>
          </ac:spMkLst>
        </pc:spChg>
        <pc:spChg chg="ad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50" creationId="{F85B92BC-678C-4E14-97E6-3227DEF86371}"/>
          </ac:spMkLst>
        </pc:spChg>
        <pc:spChg chg="add">
          <ac:chgData name="Joyce" userId="a1e2c7c8-25dd-4200-8b54-2b408d4d58db" providerId="ADAL" clId="{24511078-739E-4F19-9379-29D428D32DB1}" dt="2024-03-21T15:20:17.942" v="518" actId="26606"/>
          <ac:spMkLst>
            <pc:docMk/>
            <pc:sldMk cId="1798411045" sldId="280"/>
            <ac:spMk id="52" creationId="{D2644120-A6B9-4D5C-8A60-E2F4CC220E77}"/>
          </ac:spMkLst>
        </pc:spChg>
        <pc:picChg chg="del">
          <ac:chgData name="Joyce" userId="a1e2c7c8-25dd-4200-8b54-2b408d4d58db" providerId="ADAL" clId="{24511078-739E-4F19-9379-29D428D32DB1}" dt="2024-03-21T13:55:29.376" v="393" actId="478"/>
          <ac:picMkLst>
            <pc:docMk/>
            <pc:sldMk cId="1798411045" sldId="280"/>
            <ac:picMk id="4" creationId="{08ED16C9-F69B-6F41-553D-FD9E15ABABF3}"/>
          </ac:picMkLst>
        </pc:picChg>
        <pc:picChg chg="del">
          <ac:chgData name="Joyce" userId="a1e2c7c8-25dd-4200-8b54-2b408d4d58db" providerId="ADAL" clId="{24511078-739E-4F19-9379-29D428D32DB1}" dt="2024-03-21T13:55:30.420" v="394" actId="478"/>
          <ac:picMkLst>
            <pc:docMk/>
            <pc:sldMk cId="1798411045" sldId="280"/>
            <ac:picMk id="5" creationId="{8C18C885-FF37-9E9F-D9FA-89F9753A1E61}"/>
          </ac:picMkLst>
        </pc:picChg>
        <pc:picChg chg="add del mod">
          <ac:chgData name="Joyce" userId="a1e2c7c8-25dd-4200-8b54-2b408d4d58db" providerId="ADAL" clId="{24511078-739E-4F19-9379-29D428D32DB1}" dt="2024-03-21T14:50:04.509" v="471" actId="478"/>
          <ac:picMkLst>
            <pc:docMk/>
            <pc:sldMk cId="1798411045" sldId="280"/>
            <ac:picMk id="6" creationId="{0E049E84-9571-15F8-068F-FEF1C6D1E4C8}"/>
          </ac:picMkLst>
        </pc:picChg>
        <pc:picChg chg="add del mod modCrop">
          <ac:chgData name="Joyce" userId="a1e2c7c8-25dd-4200-8b54-2b408d4d58db" providerId="ADAL" clId="{24511078-739E-4F19-9379-29D428D32DB1}" dt="2024-03-21T14:14:10.418" v="406" actId="478"/>
          <ac:picMkLst>
            <pc:docMk/>
            <pc:sldMk cId="1798411045" sldId="280"/>
            <ac:picMk id="7" creationId="{67752D7E-CD7A-66BA-690C-2A4CC034A744}"/>
          </ac:picMkLst>
        </pc:picChg>
        <pc:picChg chg="add del mod">
          <ac:chgData name="Joyce" userId="a1e2c7c8-25dd-4200-8b54-2b408d4d58db" providerId="ADAL" clId="{24511078-739E-4F19-9379-29D428D32DB1}" dt="2024-03-21T14:22:16.863" v="419" actId="478"/>
          <ac:picMkLst>
            <pc:docMk/>
            <pc:sldMk cId="1798411045" sldId="280"/>
            <ac:picMk id="8" creationId="{34287485-1290-AECF-1867-E66D19104B6E}"/>
          </ac:picMkLst>
        </pc:picChg>
        <pc:picChg chg="add del mod">
          <ac:chgData name="Joyce" userId="a1e2c7c8-25dd-4200-8b54-2b408d4d58db" providerId="ADAL" clId="{24511078-739E-4F19-9379-29D428D32DB1}" dt="2024-03-21T14:22:23.675" v="422" actId="478"/>
          <ac:picMkLst>
            <pc:docMk/>
            <pc:sldMk cId="1798411045" sldId="280"/>
            <ac:picMk id="9" creationId="{FE5EE78E-6012-E9B2-D4C5-513F83FCC810}"/>
          </ac:picMkLst>
        </pc:picChg>
        <pc:picChg chg="add del mod">
          <ac:chgData name="Joyce" userId="a1e2c7c8-25dd-4200-8b54-2b408d4d58db" providerId="ADAL" clId="{24511078-739E-4F19-9379-29D428D32DB1}" dt="2024-03-21T14:22:25.295" v="423" actId="478"/>
          <ac:picMkLst>
            <pc:docMk/>
            <pc:sldMk cId="1798411045" sldId="280"/>
            <ac:picMk id="10" creationId="{0CD7E11F-705E-9B90-C522-B0869B947D20}"/>
          </ac:picMkLst>
        </pc:picChg>
        <pc:picChg chg="add del mod">
          <ac:chgData name="Joyce" userId="a1e2c7c8-25dd-4200-8b54-2b408d4d58db" providerId="ADAL" clId="{24511078-739E-4F19-9379-29D428D32DB1}" dt="2024-03-21T14:50:05.040" v="472" actId="478"/>
          <ac:picMkLst>
            <pc:docMk/>
            <pc:sldMk cId="1798411045" sldId="280"/>
            <ac:picMk id="11" creationId="{A168881C-3B68-7143-64E4-5A95540BF62B}"/>
          </ac:picMkLst>
        </pc:picChg>
        <pc:picChg chg="add del mod">
          <ac:chgData name="Joyce" userId="a1e2c7c8-25dd-4200-8b54-2b408d4d58db" providerId="ADAL" clId="{24511078-739E-4F19-9379-29D428D32DB1}" dt="2024-03-21T14:50:05.442" v="473" actId="478"/>
          <ac:picMkLst>
            <pc:docMk/>
            <pc:sldMk cId="1798411045" sldId="280"/>
            <ac:picMk id="12" creationId="{50601DBD-175E-B8C0-1459-CB93739C0ECE}"/>
          </ac:picMkLst>
        </pc:picChg>
        <pc:picChg chg="add del">
          <ac:chgData name="Joyce" userId="a1e2c7c8-25dd-4200-8b54-2b408d4d58db" providerId="ADAL" clId="{24511078-739E-4F19-9379-29D428D32DB1}" dt="2024-03-21T14:30:32.089" v="431" actId="478"/>
          <ac:picMkLst>
            <pc:docMk/>
            <pc:sldMk cId="1798411045" sldId="280"/>
            <ac:picMk id="13" creationId="{A9CD7C92-0CA6-A846-1AC1-CA47C58AF027}"/>
          </ac:picMkLst>
        </pc:picChg>
        <pc:picChg chg="add del mod">
          <ac:chgData name="Joyce" userId="a1e2c7c8-25dd-4200-8b54-2b408d4d58db" providerId="ADAL" clId="{24511078-739E-4F19-9379-29D428D32DB1}" dt="2024-03-21T14:34:36.113" v="435" actId="478"/>
          <ac:picMkLst>
            <pc:docMk/>
            <pc:sldMk cId="1798411045" sldId="280"/>
            <ac:picMk id="14" creationId="{0B0F2741-07B8-1326-2D0C-5B90CF219AEB}"/>
          </ac:picMkLst>
        </pc:picChg>
        <pc:picChg chg="add del mod">
          <ac:chgData name="Joyce" userId="a1e2c7c8-25dd-4200-8b54-2b408d4d58db" providerId="ADAL" clId="{24511078-739E-4F19-9379-29D428D32DB1}" dt="2024-03-21T14:37:13.779" v="439" actId="478"/>
          <ac:picMkLst>
            <pc:docMk/>
            <pc:sldMk cId="1798411045" sldId="280"/>
            <ac:picMk id="15" creationId="{0C3F0C30-11A2-1DCF-B24D-DFD0A41D09D0}"/>
          </ac:picMkLst>
        </pc:picChg>
        <pc:picChg chg="add del mod">
          <ac:chgData name="Joyce" userId="a1e2c7c8-25dd-4200-8b54-2b408d4d58db" providerId="ADAL" clId="{24511078-739E-4F19-9379-29D428D32DB1}" dt="2024-03-21T14:50:03.368" v="469" actId="478"/>
          <ac:picMkLst>
            <pc:docMk/>
            <pc:sldMk cId="1798411045" sldId="280"/>
            <ac:picMk id="16" creationId="{1A425994-853B-97D3-8448-5553E3EB6831}"/>
          </ac:picMkLst>
        </pc:picChg>
        <pc:picChg chg="add del mod modCrop">
          <ac:chgData name="Joyce" userId="a1e2c7c8-25dd-4200-8b54-2b408d4d58db" providerId="ADAL" clId="{24511078-739E-4F19-9379-29D428D32DB1}" dt="2024-03-21T14:50:04.039" v="470" actId="478"/>
          <ac:picMkLst>
            <pc:docMk/>
            <pc:sldMk cId="1798411045" sldId="280"/>
            <ac:picMk id="17" creationId="{DF2BF2D8-3880-4910-2A32-76D5192A9FA8}"/>
          </ac:picMkLst>
        </pc:picChg>
        <pc:picChg chg="add del mod">
          <ac:chgData name="Joyce" userId="a1e2c7c8-25dd-4200-8b54-2b408d4d58db" providerId="ADAL" clId="{24511078-739E-4F19-9379-29D428D32DB1}" dt="2024-03-21T15:19:48.664" v="514" actId="478"/>
          <ac:picMkLst>
            <pc:docMk/>
            <pc:sldMk cId="1798411045" sldId="280"/>
            <ac:picMk id="18" creationId="{D82BAF8B-A320-C3CD-7FAF-984A4FF7E5B8}"/>
          </ac:picMkLst>
        </pc:picChg>
        <pc:picChg chg="add mod modCrop">
          <ac:chgData name="Joyce" userId="a1e2c7c8-25dd-4200-8b54-2b408d4d58db" providerId="ADAL" clId="{24511078-739E-4F19-9379-29D428D32DB1}" dt="2024-03-21T15:21:01.107" v="527" actId="1076"/>
          <ac:picMkLst>
            <pc:docMk/>
            <pc:sldMk cId="1798411045" sldId="280"/>
            <ac:picMk id="20" creationId="{34AA48DA-6F21-D4F0-0EBA-63392E1651B2}"/>
          </ac:picMkLst>
        </pc:picChg>
        <pc:cxnChg chg="add del">
          <ac:chgData name="Joyce" userId="a1e2c7c8-25dd-4200-8b54-2b408d4d58db" providerId="ADAL" clId="{24511078-739E-4F19-9379-29D428D32DB1}" dt="2024-03-21T15:20:17.942" v="518" actId="26606"/>
          <ac:cxnSpMkLst>
            <pc:docMk/>
            <pc:sldMk cId="1798411045" sldId="280"/>
            <ac:cxnSpMk id="27" creationId="{7E1D4427-852B-4B37-8E76-0E9F1810BA2A}"/>
          </ac:cxnSpMkLst>
        </pc:cxnChg>
        <pc:cxnChg chg="add del">
          <ac:chgData name="Joyce" userId="a1e2c7c8-25dd-4200-8b54-2b408d4d58db" providerId="ADAL" clId="{24511078-739E-4F19-9379-29D428D32DB1}" dt="2024-03-21T15:20:17.942" v="518" actId="26606"/>
          <ac:cxnSpMkLst>
            <pc:docMk/>
            <pc:sldMk cId="1798411045" sldId="280"/>
            <ac:cxnSpMk id="31" creationId="{5C6A2BAE-B461-4B55-8E1F-0722ABDD1393}"/>
          </ac:cxnSpMkLst>
        </pc:cxnChg>
        <pc:cxnChg chg="add">
          <ac:chgData name="Joyce" userId="a1e2c7c8-25dd-4200-8b54-2b408d4d58db" providerId="ADAL" clId="{24511078-739E-4F19-9379-29D428D32DB1}" dt="2024-03-21T15:20:17.942" v="518" actId="26606"/>
          <ac:cxnSpMkLst>
            <pc:docMk/>
            <pc:sldMk cId="1798411045" sldId="280"/>
            <ac:cxnSpMk id="44" creationId="{F5486A9D-1265-4B57-91E6-68E666B978BC}"/>
          </ac:cxnSpMkLst>
        </pc:cxnChg>
        <pc:cxnChg chg="add">
          <ac:chgData name="Joyce" userId="a1e2c7c8-25dd-4200-8b54-2b408d4d58db" providerId="ADAL" clId="{24511078-739E-4F19-9379-29D428D32DB1}" dt="2024-03-21T15:20:17.942" v="518" actId="26606"/>
          <ac:cxnSpMkLst>
            <pc:docMk/>
            <pc:sldMk cId="1798411045" sldId="280"/>
            <ac:cxnSpMk id="48" creationId="{D28A9C89-B313-458F-9C85-515930A51A93}"/>
          </ac:cxnSpMkLst>
        </pc:cxnChg>
      </pc:sldChg>
      <pc:sldChg chg="add modNotesTx">
        <pc:chgData name="Joyce" userId="a1e2c7c8-25dd-4200-8b54-2b408d4d58db" providerId="ADAL" clId="{24511078-739E-4F19-9379-29D428D32DB1}" dt="2024-03-22T12:40:55.041" v="1411"/>
        <pc:sldMkLst>
          <pc:docMk/>
          <pc:sldMk cId="2895234957" sldId="281"/>
        </pc:sldMkLst>
      </pc:sldChg>
      <pc:sldChg chg="addSp delSp modSp add del mod setBg">
        <pc:chgData name="Joyce" userId="a1e2c7c8-25dd-4200-8b54-2b408d4d58db" providerId="ADAL" clId="{24511078-739E-4F19-9379-29D428D32DB1}" dt="2024-03-21T12:29:57.608" v="203" actId="2696"/>
        <pc:sldMkLst>
          <pc:docMk/>
          <pc:sldMk cId="3322442353" sldId="281"/>
        </pc:sldMkLst>
        <pc:spChg chg="mod">
          <ac:chgData name="Joyce" userId="a1e2c7c8-25dd-4200-8b54-2b408d4d58db" providerId="ADAL" clId="{24511078-739E-4F19-9379-29D428D32DB1}" dt="2024-03-21T12:29:31.249" v="200" actId="1076"/>
          <ac:spMkLst>
            <pc:docMk/>
            <pc:sldMk cId="3322442353" sldId="281"/>
            <ac:spMk id="2" creationId="{41143F81-D599-2D44-9DFB-173483EB8E9C}"/>
          </ac:spMkLst>
        </pc:spChg>
        <pc:spChg chg="add">
          <ac:chgData name="Joyce" userId="a1e2c7c8-25dd-4200-8b54-2b408d4d58db" providerId="ADAL" clId="{24511078-739E-4F19-9379-29D428D32DB1}" dt="2024-03-21T12:29:27.131" v="199" actId="26606"/>
          <ac:spMkLst>
            <pc:docMk/>
            <pc:sldMk cId="3322442353" sldId="281"/>
            <ac:spMk id="9" creationId="{4E4490D0-3672-446A-AC12-B4830333BDDD}"/>
          </ac:spMkLst>
        </pc:spChg>
        <pc:spChg chg="add">
          <ac:chgData name="Joyce" userId="a1e2c7c8-25dd-4200-8b54-2b408d4d58db" providerId="ADAL" clId="{24511078-739E-4F19-9379-29D428D32DB1}" dt="2024-03-21T12:29:27.131" v="199" actId="26606"/>
          <ac:spMkLst>
            <pc:docMk/>
            <pc:sldMk cId="3322442353" sldId="281"/>
            <ac:spMk id="10" creationId="{39CB82C2-DF65-4EC1-8280-F201D50F570B}"/>
          </ac:spMkLst>
        </pc:spChg>
        <pc:spChg chg="add">
          <ac:chgData name="Joyce" userId="a1e2c7c8-25dd-4200-8b54-2b408d4d58db" providerId="ADAL" clId="{24511078-739E-4F19-9379-29D428D32DB1}" dt="2024-03-21T12:29:27.131" v="199" actId="26606"/>
          <ac:spMkLst>
            <pc:docMk/>
            <pc:sldMk cId="3322442353" sldId="281"/>
            <ac:spMk id="14" creationId="{8D0DE514-8876-4D18-A995-61A5C1F813F1}"/>
          </ac:spMkLst>
        </pc:spChg>
        <pc:spChg chg="add">
          <ac:chgData name="Joyce" userId="a1e2c7c8-25dd-4200-8b54-2b408d4d58db" providerId="ADAL" clId="{24511078-739E-4F19-9379-29D428D32DB1}" dt="2024-03-21T12:29:27.131" v="199" actId="26606"/>
          <ac:spMkLst>
            <pc:docMk/>
            <pc:sldMk cId="3322442353" sldId="281"/>
            <ac:spMk id="16" creationId="{09DA791C-FFCF-422E-8775-BDA6C0E5ECF0}"/>
          </ac:spMkLst>
        </pc:spChg>
        <pc:spChg chg="add">
          <ac:chgData name="Joyce" userId="a1e2c7c8-25dd-4200-8b54-2b408d4d58db" providerId="ADAL" clId="{24511078-739E-4F19-9379-29D428D32DB1}" dt="2024-03-21T12:29:27.131" v="199" actId="26606"/>
          <ac:spMkLst>
            <pc:docMk/>
            <pc:sldMk cId="3322442353" sldId="281"/>
            <ac:spMk id="18" creationId="{0DCF8855-3530-4F46-A4CB-3B6686EEE4BD}"/>
          </ac:spMkLst>
        </pc:spChg>
        <pc:picChg chg="add mod">
          <ac:chgData name="Joyce" userId="a1e2c7c8-25dd-4200-8b54-2b408d4d58db" providerId="ADAL" clId="{24511078-739E-4F19-9379-29D428D32DB1}" dt="2024-03-21T12:29:27.131" v="199" actId="26606"/>
          <ac:picMkLst>
            <pc:docMk/>
            <pc:sldMk cId="3322442353" sldId="281"/>
            <ac:picMk id="3" creationId="{FC173BFA-D093-14EF-A64F-E41612C4676A}"/>
          </ac:picMkLst>
        </pc:picChg>
        <pc:picChg chg="del">
          <ac:chgData name="Joyce" userId="a1e2c7c8-25dd-4200-8b54-2b408d4d58db" providerId="ADAL" clId="{24511078-739E-4F19-9379-29D428D32DB1}" dt="2024-03-21T12:28:40.064" v="190" actId="478"/>
          <ac:picMkLst>
            <pc:docMk/>
            <pc:sldMk cId="3322442353" sldId="281"/>
            <ac:picMk id="4" creationId="{D5C39D04-F9B4-C44A-802B-24744F1EA3C7}"/>
          </ac:picMkLst>
        </pc:picChg>
        <pc:picChg chg="del">
          <ac:chgData name="Joyce" userId="a1e2c7c8-25dd-4200-8b54-2b408d4d58db" providerId="ADAL" clId="{24511078-739E-4F19-9379-29D428D32DB1}" dt="2024-03-21T12:28:39.581" v="189" actId="478"/>
          <ac:picMkLst>
            <pc:docMk/>
            <pc:sldMk cId="3322442353" sldId="281"/>
            <ac:picMk id="5" creationId="{DBBAA999-FDE1-4348-A099-2EF6B6CEB192}"/>
          </ac:picMkLst>
        </pc:picChg>
        <pc:picChg chg="del">
          <ac:chgData name="Joyce" userId="a1e2c7c8-25dd-4200-8b54-2b408d4d58db" providerId="ADAL" clId="{24511078-739E-4F19-9379-29D428D32DB1}" dt="2024-03-21T12:28:38.397" v="187" actId="478"/>
          <ac:picMkLst>
            <pc:docMk/>
            <pc:sldMk cId="3322442353" sldId="281"/>
            <ac:picMk id="6" creationId="{8B9877BC-530C-C343-AED0-276E61D576C1}"/>
          </ac:picMkLst>
        </pc:picChg>
        <pc:picChg chg="del">
          <ac:chgData name="Joyce" userId="a1e2c7c8-25dd-4200-8b54-2b408d4d58db" providerId="ADAL" clId="{24511078-739E-4F19-9379-29D428D32DB1}" dt="2024-03-21T12:28:38.998" v="188" actId="478"/>
          <ac:picMkLst>
            <pc:docMk/>
            <pc:sldMk cId="3322442353" sldId="281"/>
            <ac:picMk id="7" creationId="{D4EA62DF-D8F2-A742-A81C-7F335816C67A}"/>
          </ac:picMkLst>
        </pc:picChg>
        <pc:picChg chg="del">
          <ac:chgData name="Joyce" userId="a1e2c7c8-25dd-4200-8b54-2b408d4d58db" providerId="ADAL" clId="{24511078-739E-4F19-9379-29D428D32DB1}" dt="2024-03-21T12:28:40.564" v="191" actId="478"/>
          <ac:picMkLst>
            <pc:docMk/>
            <pc:sldMk cId="3322442353" sldId="281"/>
            <ac:picMk id="8" creationId="{A5E8EF59-E46D-BF40-8247-B5A298E92ED7}"/>
          </ac:picMkLst>
        </pc:picChg>
        <pc:cxnChg chg="add">
          <ac:chgData name="Joyce" userId="a1e2c7c8-25dd-4200-8b54-2b408d4d58db" providerId="ADAL" clId="{24511078-739E-4F19-9379-29D428D32DB1}" dt="2024-03-21T12:29:27.131" v="199" actId="26606"/>
          <ac:cxnSpMkLst>
            <pc:docMk/>
            <pc:sldMk cId="3322442353" sldId="281"/>
            <ac:cxnSpMk id="12" creationId="{7E1D4427-852B-4B37-8E76-0E9F1810BA2A}"/>
          </ac:cxnSpMkLst>
        </pc:cxnChg>
      </pc:sldChg>
      <pc:sldChg chg="addSp delSp modSp add mod ord">
        <pc:chgData name="Joyce" userId="a1e2c7c8-25dd-4200-8b54-2b408d4d58db" providerId="ADAL" clId="{24511078-739E-4F19-9379-29D428D32DB1}" dt="2024-03-22T12:23:09.890" v="1373" actId="122"/>
        <pc:sldMkLst>
          <pc:docMk/>
          <pc:sldMk cId="3902056058" sldId="282"/>
        </pc:sldMkLst>
        <pc:spChg chg="mod">
          <ac:chgData name="Joyce" userId="a1e2c7c8-25dd-4200-8b54-2b408d4d58db" providerId="ADAL" clId="{24511078-739E-4F19-9379-29D428D32DB1}" dt="2024-03-22T12:23:09.890" v="1373" actId="122"/>
          <ac:spMkLst>
            <pc:docMk/>
            <pc:sldMk cId="3902056058" sldId="282"/>
            <ac:spMk id="2" creationId="{36489FF2-1E5F-0B4B-AFCC-A41A3B0B3A3C}"/>
          </ac:spMkLst>
        </pc:spChg>
        <pc:spChg chg="del mod">
          <ac:chgData name="Joyce" userId="a1e2c7c8-25dd-4200-8b54-2b408d4d58db" providerId="ADAL" clId="{24511078-739E-4F19-9379-29D428D32DB1}" dt="2024-03-22T12:23:02.056" v="1367" actId="478"/>
          <ac:spMkLst>
            <pc:docMk/>
            <pc:sldMk cId="3902056058" sldId="282"/>
            <ac:spMk id="3" creationId="{50022245-33A8-F442-AC5D-214E17F9568B}"/>
          </ac:spMkLst>
        </pc:spChg>
        <pc:spChg chg="add del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22" creationId="{19628DDF-65BF-4C8D-9FE0-D02158378720}"/>
          </ac:spMkLst>
        </pc:spChg>
        <pc:spChg chg="add del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24" creationId="{B116EFE6-AA29-4179-8372-BCE2CA97B331}"/>
          </ac:spMkLst>
        </pc:spChg>
        <pc:spChg chg="add del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28" creationId="{A4849961-A369-4891-A3BA-F591C792FD9C}"/>
          </ac:spMkLst>
        </pc:spChg>
        <pc:spChg chg="add del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30" creationId="{68AFFEF7-2956-4E6A-9FC3-FCA7F441E0BD}"/>
          </ac:spMkLst>
        </pc:spChg>
        <pc:spChg chg="add del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34" creationId="{6A1F1055-A68F-4A0A-AE30-678CC289148C}"/>
          </ac:spMkLst>
        </pc:spChg>
        <pc:spChg chg="add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36" creationId="{25C8D2C1-DA83-420D-9635-D52CE066B5DA}"/>
          </ac:spMkLst>
        </pc:spChg>
        <pc:spChg chg="add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37" creationId="{434F74C9-6A0B-409E-AD1C-45B58BE91BB8}"/>
          </ac:spMkLst>
        </pc:spChg>
        <pc:spChg chg="add del">
          <ac:chgData name="Joyce" userId="a1e2c7c8-25dd-4200-8b54-2b408d4d58db" providerId="ADAL" clId="{24511078-739E-4F19-9379-29D428D32DB1}" dt="2024-03-22T12:22:34.333" v="1363" actId="26606"/>
          <ac:spMkLst>
            <pc:docMk/>
            <pc:sldMk cId="3902056058" sldId="282"/>
            <ac:spMk id="39" creationId="{4E4490D0-3672-446A-AC12-B4830333BDDD}"/>
          </ac:spMkLst>
        </pc:spChg>
        <pc:spChg chg="add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40" creationId="{BE268116-E2A7-4F98-8812-192B4975E49B}"/>
          </ac:spMkLst>
        </pc:spChg>
        <pc:spChg chg="add del">
          <ac:chgData name="Joyce" userId="a1e2c7c8-25dd-4200-8b54-2b408d4d58db" providerId="ADAL" clId="{24511078-739E-4F19-9379-29D428D32DB1}" dt="2024-03-22T12:22:34.333" v="1363" actId="26606"/>
          <ac:spMkLst>
            <pc:docMk/>
            <pc:sldMk cId="3902056058" sldId="282"/>
            <ac:spMk id="41" creationId="{39CB82C2-DF65-4EC1-8280-F201D50F570B}"/>
          </ac:spMkLst>
        </pc:spChg>
        <pc:spChg chg="add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44" creationId="{FBEFFA83-BC6D-4CD2-A2BA-98AD67423BF2}"/>
          </ac:spMkLst>
        </pc:spChg>
        <pc:spChg chg="add del">
          <ac:chgData name="Joyce" userId="a1e2c7c8-25dd-4200-8b54-2b408d4d58db" providerId="ADAL" clId="{24511078-739E-4F19-9379-29D428D32DB1}" dt="2024-03-22T12:22:34.333" v="1363" actId="26606"/>
          <ac:spMkLst>
            <pc:docMk/>
            <pc:sldMk cId="3902056058" sldId="282"/>
            <ac:spMk id="45" creationId="{EB1836F0-F9E0-4D93-9BDD-7EEC6EA05F7B}"/>
          </ac:spMkLst>
        </pc:spChg>
        <pc:spChg chg="add">
          <ac:chgData name="Joyce" userId="a1e2c7c8-25dd-4200-8b54-2b408d4d58db" providerId="ADAL" clId="{24511078-739E-4F19-9379-29D428D32DB1}" dt="2024-03-22T12:22:56.920" v="1366" actId="26606"/>
          <ac:spMkLst>
            <pc:docMk/>
            <pc:sldMk cId="3902056058" sldId="282"/>
            <ac:spMk id="46" creationId="{AB5696BF-D495-4CAC-AA8A-4EBFF2C32A55}"/>
          </ac:spMkLst>
        </pc:spChg>
        <pc:spChg chg="add del">
          <ac:chgData name="Joyce" userId="a1e2c7c8-25dd-4200-8b54-2b408d4d58db" providerId="ADAL" clId="{24511078-739E-4F19-9379-29D428D32DB1}" dt="2024-03-22T12:22:34.333" v="1363" actId="26606"/>
          <ac:spMkLst>
            <pc:docMk/>
            <pc:sldMk cId="3902056058" sldId="282"/>
            <ac:spMk id="49" creationId="{6D2F28D1-82F9-40FE-935C-85ECF7660D2D}"/>
          </ac:spMkLst>
        </pc:spChg>
        <pc:spChg chg="add del">
          <ac:chgData name="Joyce" userId="a1e2c7c8-25dd-4200-8b54-2b408d4d58db" providerId="ADAL" clId="{24511078-739E-4F19-9379-29D428D32DB1}" dt="2024-03-22T12:22:34.333" v="1363" actId="26606"/>
          <ac:spMkLst>
            <pc:docMk/>
            <pc:sldMk cId="3902056058" sldId="282"/>
            <ac:spMk id="51" creationId="{4B670E93-2F53-48FC-AB6C-E99E22D17F31}"/>
          </ac:spMkLst>
        </pc:spChg>
        <pc:spChg chg="add del">
          <ac:chgData name="Joyce" userId="a1e2c7c8-25dd-4200-8b54-2b408d4d58db" providerId="ADAL" clId="{24511078-739E-4F19-9379-29D428D32DB1}" dt="2024-03-22T12:22:51.528" v="1365" actId="26606"/>
          <ac:spMkLst>
            <pc:docMk/>
            <pc:sldMk cId="3902056058" sldId="282"/>
            <ac:spMk id="53" creationId="{25C8D2C1-DA83-420D-9635-D52CE066B5DA}"/>
          </ac:spMkLst>
        </pc:spChg>
        <pc:spChg chg="add del">
          <ac:chgData name="Joyce" userId="a1e2c7c8-25dd-4200-8b54-2b408d4d58db" providerId="ADAL" clId="{24511078-739E-4F19-9379-29D428D32DB1}" dt="2024-03-22T12:22:51.528" v="1365" actId="26606"/>
          <ac:spMkLst>
            <pc:docMk/>
            <pc:sldMk cId="3902056058" sldId="282"/>
            <ac:spMk id="54" creationId="{434F74C9-6A0B-409E-AD1C-45B58BE91BB8}"/>
          </ac:spMkLst>
        </pc:spChg>
        <pc:spChg chg="add del">
          <ac:chgData name="Joyce" userId="a1e2c7c8-25dd-4200-8b54-2b408d4d58db" providerId="ADAL" clId="{24511078-739E-4F19-9379-29D428D32DB1}" dt="2024-03-22T12:22:51.528" v="1365" actId="26606"/>
          <ac:spMkLst>
            <pc:docMk/>
            <pc:sldMk cId="3902056058" sldId="282"/>
            <ac:spMk id="56" creationId="{90AA6468-80AC-4DDF-9CFB-C7A9507E203F}"/>
          </ac:spMkLst>
        </pc:spChg>
        <pc:spChg chg="add del">
          <ac:chgData name="Joyce" userId="a1e2c7c8-25dd-4200-8b54-2b408d4d58db" providerId="ADAL" clId="{24511078-739E-4F19-9379-29D428D32DB1}" dt="2024-03-22T12:22:51.528" v="1365" actId="26606"/>
          <ac:spMkLst>
            <pc:docMk/>
            <pc:sldMk cId="3902056058" sldId="282"/>
            <ac:spMk id="57" creationId="{4AB900CC-5074-4746-A1A4-AF640455BD43}"/>
          </ac:spMkLst>
        </pc:spChg>
        <pc:picChg chg="del">
          <ac:chgData name="Joyce" userId="a1e2c7c8-25dd-4200-8b54-2b408d4d58db" providerId="ADAL" clId="{24511078-739E-4F19-9379-29D428D32DB1}" dt="2024-03-22T12:09:55.219" v="1129" actId="478"/>
          <ac:picMkLst>
            <pc:docMk/>
            <pc:sldMk cId="3902056058" sldId="282"/>
            <ac:picMk id="4" creationId="{29CB9F99-8EE2-EFA1-B6D1-2BF4486283FB}"/>
          </ac:picMkLst>
        </pc:picChg>
        <pc:picChg chg="add mod ord modCrop">
          <ac:chgData name="Joyce" userId="a1e2c7c8-25dd-4200-8b54-2b408d4d58db" providerId="ADAL" clId="{24511078-739E-4F19-9379-29D428D32DB1}" dt="2024-03-22T12:22:56.920" v="1366" actId="26606"/>
          <ac:picMkLst>
            <pc:docMk/>
            <pc:sldMk cId="3902056058" sldId="282"/>
            <ac:picMk id="5" creationId="{3DE4B700-B629-2FB3-1744-5C84E357C6F5}"/>
          </ac:picMkLst>
        </pc:picChg>
        <pc:picChg chg="del">
          <ac:chgData name="Joyce" userId="a1e2c7c8-25dd-4200-8b54-2b408d4d58db" providerId="ADAL" clId="{24511078-739E-4F19-9379-29D428D32DB1}" dt="2024-03-22T12:09:54.636" v="1128" actId="478"/>
          <ac:picMkLst>
            <pc:docMk/>
            <pc:sldMk cId="3902056058" sldId="282"/>
            <ac:picMk id="6" creationId="{4EDD3BAF-7A06-DEA3-9D45-2E39EE166A0C}"/>
          </ac:picMkLst>
        </pc:picChg>
        <pc:picChg chg="del">
          <ac:chgData name="Joyce" userId="a1e2c7c8-25dd-4200-8b54-2b408d4d58db" providerId="ADAL" clId="{24511078-739E-4F19-9379-29D428D32DB1}" dt="2024-03-22T12:09:55.838" v="1130" actId="478"/>
          <ac:picMkLst>
            <pc:docMk/>
            <pc:sldMk cId="3902056058" sldId="282"/>
            <ac:picMk id="7" creationId="{CDA05B7A-B956-C637-A66C-971776D954A4}"/>
          </ac:picMkLst>
        </pc:picChg>
        <pc:cxnChg chg="add del">
          <ac:chgData name="Joyce" userId="a1e2c7c8-25dd-4200-8b54-2b408d4d58db" providerId="ADAL" clId="{24511078-739E-4F19-9379-29D428D32DB1}" dt="2024-03-22T12:22:56.920" v="1366" actId="26606"/>
          <ac:cxnSpMkLst>
            <pc:docMk/>
            <pc:sldMk cId="3902056058" sldId="282"/>
            <ac:cxnSpMk id="26" creationId="{F4BDD6CA-80C0-4861-B6B6-E3B928D629C8}"/>
          </ac:cxnSpMkLst>
        </pc:cxnChg>
        <pc:cxnChg chg="add del">
          <ac:chgData name="Joyce" userId="a1e2c7c8-25dd-4200-8b54-2b408d4d58db" providerId="ADAL" clId="{24511078-739E-4F19-9379-29D428D32DB1}" dt="2024-03-22T12:22:56.920" v="1366" actId="26606"/>
          <ac:cxnSpMkLst>
            <pc:docMk/>
            <pc:sldMk cId="3902056058" sldId="282"/>
            <ac:cxnSpMk id="32" creationId="{EF223EE9-A840-4FCE-B26B-7C38B86F865A}"/>
          </ac:cxnSpMkLst>
        </pc:cxnChg>
        <pc:cxnChg chg="add">
          <ac:chgData name="Joyce" userId="a1e2c7c8-25dd-4200-8b54-2b408d4d58db" providerId="ADAL" clId="{24511078-739E-4F19-9379-29D428D32DB1}" dt="2024-03-22T12:22:56.920" v="1366" actId="26606"/>
          <ac:cxnSpMkLst>
            <pc:docMk/>
            <pc:sldMk cId="3902056058" sldId="282"/>
            <ac:cxnSpMk id="38" creationId="{F5486A9D-1265-4B57-91E6-68E666B978BC}"/>
          </ac:cxnSpMkLst>
        </pc:cxnChg>
        <pc:cxnChg chg="add">
          <ac:chgData name="Joyce" userId="a1e2c7c8-25dd-4200-8b54-2b408d4d58db" providerId="ADAL" clId="{24511078-739E-4F19-9379-29D428D32DB1}" dt="2024-03-22T12:22:56.920" v="1366" actId="26606"/>
          <ac:cxnSpMkLst>
            <pc:docMk/>
            <pc:sldMk cId="3902056058" sldId="282"/>
            <ac:cxnSpMk id="42" creationId="{73D8893D-DEBE-4F67-901F-166F75E9C6E7}"/>
          </ac:cxnSpMkLst>
        </pc:cxnChg>
        <pc:cxnChg chg="add del">
          <ac:chgData name="Joyce" userId="a1e2c7c8-25dd-4200-8b54-2b408d4d58db" providerId="ADAL" clId="{24511078-739E-4F19-9379-29D428D32DB1}" dt="2024-03-22T12:22:34.333" v="1363" actId="26606"/>
          <ac:cxnSpMkLst>
            <pc:docMk/>
            <pc:sldMk cId="3902056058" sldId="282"/>
            <ac:cxnSpMk id="43" creationId="{7E1D4427-852B-4B37-8E76-0E9F1810BA2A}"/>
          </ac:cxnSpMkLst>
        </pc:cxnChg>
        <pc:cxnChg chg="add del">
          <ac:chgData name="Joyce" userId="a1e2c7c8-25dd-4200-8b54-2b408d4d58db" providerId="ADAL" clId="{24511078-739E-4F19-9379-29D428D32DB1}" dt="2024-03-22T12:22:34.333" v="1363" actId="26606"/>
          <ac:cxnSpMkLst>
            <pc:docMk/>
            <pc:sldMk cId="3902056058" sldId="282"/>
            <ac:cxnSpMk id="47" creationId="{7A49EFD3-A806-4D59-99F1-AA9AFAE4EF71}"/>
          </ac:cxnSpMkLst>
        </pc:cxnChg>
        <pc:cxnChg chg="add del">
          <ac:chgData name="Joyce" userId="a1e2c7c8-25dd-4200-8b54-2b408d4d58db" providerId="ADAL" clId="{24511078-739E-4F19-9379-29D428D32DB1}" dt="2024-03-22T12:22:51.528" v="1365" actId="26606"/>
          <ac:cxnSpMkLst>
            <pc:docMk/>
            <pc:sldMk cId="3902056058" sldId="282"/>
            <ac:cxnSpMk id="55" creationId="{F5486A9D-1265-4B57-91E6-68E666B978BC}"/>
          </ac:cxnSpMkLst>
        </pc:cxnChg>
      </pc:sldChg>
      <pc:sldChg chg="addSp delSp modSp add mod ord setBg setClrOvrMap">
        <pc:chgData name="Joyce" userId="a1e2c7c8-25dd-4200-8b54-2b408d4d58db" providerId="ADAL" clId="{24511078-739E-4F19-9379-29D428D32DB1}" dt="2024-03-22T12:25:22.173" v="1410" actId="1076"/>
        <pc:sldMkLst>
          <pc:docMk/>
          <pc:sldMk cId="4135041001" sldId="283"/>
        </pc:sldMkLst>
        <pc:spChg chg="mod ord">
          <ac:chgData name="Joyce" userId="a1e2c7c8-25dd-4200-8b54-2b408d4d58db" providerId="ADAL" clId="{24511078-739E-4F19-9379-29D428D32DB1}" dt="2024-03-22T12:13:10.814" v="1173" actId="122"/>
          <ac:spMkLst>
            <pc:docMk/>
            <pc:sldMk cId="4135041001" sldId="283"/>
            <ac:spMk id="2" creationId="{6C265CF6-2262-464B-BB68-12F2D8580B6B}"/>
          </ac:spMkLst>
        </pc:spChg>
        <pc:spChg chg="add mod">
          <ac:chgData name="Joyce" userId="a1e2c7c8-25dd-4200-8b54-2b408d4d58db" providerId="ADAL" clId="{24511078-739E-4F19-9379-29D428D32DB1}" dt="2024-03-22T12:17:14.963" v="1311" actId="113"/>
          <ac:spMkLst>
            <pc:docMk/>
            <pc:sldMk cId="4135041001" sldId="283"/>
            <ac:spMk id="3" creationId="{EF40512C-B9E2-886F-F865-EE5E2A500A5D}"/>
          </ac:spMkLst>
        </pc:spChg>
        <pc:spChg chg="add mod">
          <ac:chgData name="Joyce" userId="a1e2c7c8-25dd-4200-8b54-2b408d4d58db" providerId="ADAL" clId="{24511078-739E-4F19-9379-29D428D32DB1}" dt="2024-03-22T12:25:22.173" v="1410" actId="1076"/>
          <ac:spMkLst>
            <pc:docMk/>
            <pc:sldMk cId="4135041001" sldId="283"/>
            <ac:spMk id="5" creationId="{4E1595D2-EE2D-4F08-1517-978B439BE861}"/>
          </ac:spMkLst>
        </pc:spChg>
        <pc:spChg chg="add mod">
          <ac:chgData name="Joyce" userId="a1e2c7c8-25dd-4200-8b54-2b408d4d58db" providerId="ADAL" clId="{24511078-739E-4F19-9379-29D428D32DB1}" dt="2024-03-22T12:25:09.194" v="1407" actId="1076"/>
          <ac:spMkLst>
            <pc:docMk/>
            <pc:sldMk cId="4135041001" sldId="283"/>
            <ac:spMk id="7" creationId="{67D4031E-F721-C061-FD1D-30334AA3B1F1}"/>
          </ac:spMkLst>
        </pc:spChg>
        <pc:spChg chg="add mod">
          <ac:chgData name="Joyce" userId="a1e2c7c8-25dd-4200-8b54-2b408d4d58db" providerId="ADAL" clId="{24511078-739E-4F19-9379-29D428D32DB1}" dt="2024-03-22T12:17:16.478" v="1312" actId="113"/>
          <ac:spMkLst>
            <pc:docMk/>
            <pc:sldMk cId="4135041001" sldId="283"/>
            <ac:spMk id="9" creationId="{E010EFB2-0F92-740D-F2DB-574451B3073F}"/>
          </ac:spMkLst>
        </pc:spChg>
        <pc:spChg chg="add mod">
          <ac:chgData name="Joyce" userId="a1e2c7c8-25dd-4200-8b54-2b408d4d58db" providerId="ADAL" clId="{24511078-739E-4F19-9379-29D428D32DB1}" dt="2024-03-22T12:25:03.816" v="1406" actId="1076"/>
          <ac:spMkLst>
            <pc:docMk/>
            <pc:sldMk cId="4135041001" sldId="283"/>
            <ac:spMk id="12" creationId="{9722BDC6-4AE6-CB6C-43D6-18A58EAE7DD8}"/>
          </ac:spMkLst>
        </pc:spChg>
        <pc:spChg chg="del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15" creationId="{25C8D2C1-DA83-420D-9635-D52CE066B5DA}"/>
          </ac:spMkLst>
        </pc:spChg>
        <pc:spChg chg="del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17" creationId="{434F74C9-6A0B-409E-AD1C-45B58BE91BB8}"/>
          </ac:spMkLst>
        </pc:spChg>
        <pc:spChg chg="del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21" creationId="{90AA6468-80AC-4DDF-9CFB-C7A9507E203F}"/>
          </ac:spMkLst>
        </pc:spChg>
        <pc:spChg chg="del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23" creationId="{4AB900CC-5074-4746-A1A4-AF640455BD43}"/>
          </ac:spMkLst>
        </pc:spChg>
        <pc:spChg chg="add del">
          <ac:chgData name="Joyce" userId="a1e2c7c8-25dd-4200-8b54-2b408d4d58db" providerId="ADAL" clId="{24511078-739E-4F19-9379-29D428D32DB1}" dt="2024-03-22T12:12:36.203" v="1146" actId="478"/>
          <ac:spMkLst>
            <pc:docMk/>
            <pc:sldMk cId="4135041001" sldId="283"/>
            <ac:spMk id="27" creationId="{F1F7E946-346F-90DC-491A-B4E64784369A}"/>
          </ac:spMkLst>
        </pc:spChg>
        <pc:spChg chg="add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32" creationId="{C609E9FA-BDDE-45C4-8F5E-974D4208D2EA}"/>
          </ac:spMkLst>
        </pc:spChg>
        <pc:spChg chg="add">
          <ac:chgData name="Joyce" userId="a1e2c7c8-25dd-4200-8b54-2b408d4d58db" providerId="ADAL" clId="{24511078-739E-4F19-9379-29D428D32DB1}" dt="2024-03-22T12:12:20.179" v="1141" actId="26606"/>
          <ac:spMkLst>
            <pc:docMk/>
            <pc:sldMk cId="4135041001" sldId="283"/>
            <ac:spMk id="34" creationId="{7737E529-E43B-4948-B3C4-7F6B806FCCFD}"/>
          </ac:spMkLst>
        </pc:spChg>
        <pc:picChg chg="add del mod">
          <ac:chgData name="Joyce" userId="a1e2c7c8-25dd-4200-8b54-2b408d4d58db" providerId="ADAL" clId="{24511078-739E-4F19-9379-29D428D32DB1}" dt="2024-03-22T12:25:17.394" v="1409" actId="1076"/>
          <ac:picMkLst>
            <pc:docMk/>
            <pc:sldMk cId="4135041001" sldId="283"/>
            <ac:picMk id="10" creationId="{3E6A6E18-31B5-3F09-61AD-F32AAF98A2AD}"/>
          </ac:picMkLst>
        </pc:picChg>
        <pc:cxnChg chg="del">
          <ac:chgData name="Joyce" userId="a1e2c7c8-25dd-4200-8b54-2b408d4d58db" providerId="ADAL" clId="{24511078-739E-4F19-9379-29D428D32DB1}" dt="2024-03-22T12:12:20.179" v="1141" actId="26606"/>
          <ac:cxnSpMkLst>
            <pc:docMk/>
            <pc:sldMk cId="4135041001" sldId="283"/>
            <ac:cxnSpMk id="19" creationId="{F5486A9D-1265-4B57-91E6-68E666B978BC}"/>
          </ac:cxnSpMkLst>
        </pc:cxnChg>
        <pc:cxnChg chg="add">
          <ac:chgData name="Joyce" userId="a1e2c7c8-25dd-4200-8b54-2b408d4d58db" providerId="ADAL" clId="{24511078-739E-4F19-9379-29D428D32DB1}" dt="2024-03-22T12:12:20.179" v="1141" actId="26606"/>
          <ac:cxnSpMkLst>
            <pc:docMk/>
            <pc:sldMk cId="4135041001" sldId="283"/>
            <ac:cxnSpMk id="30" creationId="{45549E29-E797-4A00-B030-3AB01640CFDC}"/>
          </ac:cxnSpMkLst>
        </pc:cxnChg>
      </pc:sldChg>
      <pc:sldChg chg="add del">
        <pc:chgData name="Joyce" userId="a1e2c7c8-25dd-4200-8b54-2b408d4d58db" providerId="ADAL" clId="{24511078-739E-4F19-9379-29D428D32DB1}" dt="2024-03-22T12:21:36.072" v="1361" actId="2696"/>
        <pc:sldMkLst>
          <pc:docMk/>
          <pc:sldMk cId="2657427611" sldId="284"/>
        </pc:sldMkLst>
      </pc:sldChg>
      <pc:sldChg chg="modSp del mod">
        <pc:chgData name="Joyce" userId="a1e2c7c8-25dd-4200-8b54-2b408d4d58db" providerId="ADAL" clId="{24511078-739E-4F19-9379-29D428D32DB1}" dt="2024-03-26T10:18:45.329" v="1687" actId="2696"/>
        <pc:sldMkLst>
          <pc:docMk/>
          <pc:sldMk cId="2802115744" sldId="284"/>
        </pc:sldMkLst>
        <pc:spChg chg="mod">
          <ac:chgData name="Joyce" userId="a1e2c7c8-25dd-4200-8b54-2b408d4d58db" providerId="ADAL" clId="{24511078-739E-4F19-9379-29D428D32DB1}" dt="2024-03-26T10:13:18.534" v="1561" actId="313"/>
          <ac:spMkLst>
            <pc:docMk/>
            <pc:sldMk cId="2802115744" sldId="284"/>
            <ac:spMk id="7" creationId="{92ACE655-7B59-4D41-88F0-C0BDE9F693DF}"/>
          </ac:spMkLst>
        </pc:spChg>
      </pc:sldChg>
      <pc:sldChg chg="del">
        <pc:chgData name="Joyce" userId="a1e2c7c8-25dd-4200-8b54-2b408d4d58db" providerId="ADAL" clId="{24511078-739E-4F19-9379-29D428D32DB1}" dt="2024-03-26T10:18:49.257" v="1688" actId="2696"/>
        <pc:sldMkLst>
          <pc:docMk/>
          <pc:sldMk cId="2504683702" sldId="285"/>
        </pc:sldMkLst>
      </pc:sldChg>
      <pc:sldChg chg="addSp delSp modSp mod">
        <pc:chgData name="Joyce" userId="a1e2c7c8-25dd-4200-8b54-2b408d4d58db" providerId="ADAL" clId="{24511078-739E-4F19-9379-29D428D32DB1}" dt="2024-03-26T10:16:57.901" v="1649" actId="404"/>
        <pc:sldMkLst>
          <pc:docMk/>
          <pc:sldMk cId="2883845018" sldId="286"/>
        </pc:sldMkLst>
        <pc:spChg chg="mod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2" creationId="{AC077CAC-C502-3949-9369-6F0C50CB58D9}"/>
          </ac:spMkLst>
        </pc:spChg>
        <pc:spChg chg="del mod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7" creationId="{92ACE655-7B59-4D41-88F0-C0BDE9F693DF}"/>
          </ac:spMkLst>
        </pc:spChg>
        <pc:spChg chg="del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18" creationId="{3741B58E-3B65-4A01-A276-975AB2CF8A08}"/>
          </ac:spMkLst>
        </pc:spChg>
        <pc:spChg chg="del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19" creationId="{7AAC67C3-831B-4AB1-A259-DFB839CAFAFC}"/>
          </ac:spMkLst>
        </pc:spChg>
        <pc:spChg chg="del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20" creationId="{054B3F04-9EAC-45C0-B3CE-0387EEA10A0C}"/>
          </ac:spMkLst>
        </pc:spChg>
        <pc:spChg chg="add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26" creationId="{FB5993E2-C02B-4335-ABA5-D8EC465551E3}"/>
          </ac:spMkLst>
        </pc:spChg>
        <pc:spChg chg="add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28" creationId="{C0B801A2-5622-4BE8-9AD2-C337A2CD0022}"/>
          </ac:spMkLst>
        </pc:spChg>
        <pc:spChg chg="add">
          <ac:chgData name="Joyce" userId="a1e2c7c8-25dd-4200-8b54-2b408d4d58db" providerId="ADAL" clId="{24511078-739E-4F19-9379-29D428D32DB1}" dt="2024-03-26T10:11:08.506" v="1517" actId="26606"/>
          <ac:spMkLst>
            <pc:docMk/>
            <pc:sldMk cId="2883845018" sldId="286"/>
            <ac:spMk id="30" creationId="{B7AF614F-5BC3-4086-99F5-B87C5847A071}"/>
          </ac:spMkLst>
        </pc:spChg>
        <pc:graphicFrameChg chg="add mod modGraphic">
          <ac:chgData name="Joyce" userId="a1e2c7c8-25dd-4200-8b54-2b408d4d58db" providerId="ADAL" clId="{24511078-739E-4F19-9379-29D428D32DB1}" dt="2024-03-26T10:16:57.901" v="1649" actId="404"/>
          <ac:graphicFrameMkLst>
            <pc:docMk/>
            <pc:sldMk cId="2883845018" sldId="286"/>
            <ac:graphicFrameMk id="22" creationId="{AE1A0E03-1040-943C-595D-0CBCE657251D}"/>
          </ac:graphicFrameMkLst>
        </pc:graphicFrameChg>
      </pc:sldChg>
      <pc:sldChg chg="modSp add mod">
        <pc:chgData name="Joyce" userId="a1e2c7c8-25dd-4200-8b54-2b408d4d58db" providerId="ADAL" clId="{24511078-739E-4F19-9379-29D428D32DB1}" dt="2024-03-26T10:16:08.086" v="1627" actId="404"/>
        <pc:sldMkLst>
          <pc:docMk/>
          <pc:sldMk cId="620053864" sldId="287"/>
        </pc:sldMkLst>
        <pc:graphicFrameChg chg="mod modGraphic">
          <ac:chgData name="Joyce" userId="a1e2c7c8-25dd-4200-8b54-2b408d4d58db" providerId="ADAL" clId="{24511078-739E-4F19-9379-29D428D32DB1}" dt="2024-03-26T10:16:08.086" v="1627" actId="404"/>
          <ac:graphicFrameMkLst>
            <pc:docMk/>
            <pc:sldMk cId="620053864" sldId="287"/>
            <ac:graphicFrameMk id="22" creationId="{AE1A0E03-1040-943C-595D-0CBCE657251D}"/>
          </ac:graphicFrameMkLst>
        </pc:graphicFrameChg>
      </pc:sldChg>
      <pc:sldChg chg="modSp add mod">
        <pc:chgData name="Joyce" userId="a1e2c7c8-25dd-4200-8b54-2b408d4d58db" providerId="ADAL" clId="{24511078-739E-4F19-9379-29D428D32DB1}" dt="2024-03-26T10:18:32.853" v="1686" actId="404"/>
        <pc:sldMkLst>
          <pc:docMk/>
          <pc:sldMk cId="4290834739" sldId="288"/>
        </pc:sldMkLst>
        <pc:graphicFrameChg chg="mod modGraphic">
          <ac:chgData name="Joyce" userId="a1e2c7c8-25dd-4200-8b54-2b408d4d58db" providerId="ADAL" clId="{24511078-739E-4F19-9379-29D428D32DB1}" dt="2024-03-26T10:18:32.853" v="1686" actId="404"/>
          <ac:graphicFrameMkLst>
            <pc:docMk/>
            <pc:sldMk cId="4290834739" sldId="288"/>
            <ac:graphicFrameMk id="22" creationId="{AE1A0E03-1040-943C-595D-0CBCE657251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C6353-6AFD-4800-AB76-7E0935B9B78F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4A0C385F-0113-4BCE-9722-A93D90B9C15C}">
      <dgm:prSet phldrT="[Tekst]" custT="1"/>
      <dgm:spPr>
        <a:solidFill>
          <a:schemeClr val="accent2"/>
        </a:solidFill>
      </dgm:spPr>
      <dgm:t>
        <a:bodyPr/>
        <a:lstStyle/>
        <a:p>
          <a:r>
            <a:rPr lang="nl-BE" sz="2800" dirty="0"/>
            <a:t>Keuze van transportmiddel</a:t>
          </a:r>
        </a:p>
      </dgm:t>
    </dgm:pt>
    <dgm:pt modelId="{41D7C066-2882-43F8-8CED-4B64E63E1A12}" type="parTrans" cxnId="{C1C62776-2C4C-4A44-94CE-567835D11314}">
      <dgm:prSet/>
      <dgm:spPr/>
      <dgm:t>
        <a:bodyPr/>
        <a:lstStyle/>
        <a:p>
          <a:endParaRPr lang="nl-BE"/>
        </a:p>
      </dgm:t>
    </dgm:pt>
    <dgm:pt modelId="{C0E40427-954F-499A-869B-9E40CDCB6D9E}" type="sibTrans" cxnId="{C1C62776-2C4C-4A44-94CE-567835D11314}">
      <dgm:prSet/>
      <dgm:spPr/>
      <dgm:t>
        <a:bodyPr/>
        <a:lstStyle/>
        <a:p>
          <a:endParaRPr lang="nl-BE"/>
        </a:p>
      </dgm:t>
    </dgm:pt>
    <dgm:pt modelId="{9BFE91C3-B3DF-40D6-A077-E525B2C58FD4}">
      <dgm:prSet phldrT="[Tekst]" custT="1"/>
      <dgm:spPr>
        <a:solidFill>
          <a:schemeClr val="tx2"/>
        </a:solidFill>
      </dgm:spPr>
      <dgm:t>
        <a:bodyPr/>
        <a:lstStyle/>
        <a:p>
          <a:r>
            <a:rPr lang="nl-BE" sz="2000" dirty="0"/>
            <a:t>Reisduur</a:t>
          </a:r>
        </a:p>
      </dgm:t>
    </dgm:pt>
    <dgm:pt modelId="{515FC9FF-7EE3-46C9-B72A-E711BA062BF1}" type="parTrans" cxnId="{CBB2D4F0-BAF8-4E9C-8C3D-00DC8D04066C}">
      <dgm:prSet/>
      <dgm:spPr/>
      <dgm:t>
        <a:bodyPr/>
        <a:lstStyle/>
        <a:p>
          <a:endParaRPr lang="nl-BE"/>
        </a:p>
      </dgm:t>
    </dgm:pt>
    <dgm:pt modelId="{B88C5A9A-F997-4E61-8EFF-9D8ABE13B458}" type="sibTrans" cxnId="{CBB2D4F0-BAF8-4E9C-8C3D-00DC8D04066C}">
      <dgm:prSet/>
      <dgm:spPr/>
      <dgm:t>
        <a:bodyPr/>
        <a:lstStyle/>
        <a:p>
          <a:endParaRPr lang="nl-BE"/>
        </a:p>
      </dgm:t>
    </dgm:pt>
    <dgm:pt modelId="{5DF2608A-F64F-4BF5-A0B8-50368F3AF5A0}">
      <dgm:prSet phldrT="[Tekst]" custT="1"/>
      <dgm:spPr>
        <a:solidFill>
          <a:schemeClr val="tx2"/>
        </a:solidFill>
      </dgm:spPr>
      <dgm:t>
        <a:bodyPr/>
        <a:lstStyle/>
        <a:p>
          <a:r>
            <a:rPr lang="nl-BE" sz="2400" dirty="0"/>
            <a:t>Prijs</a:t>
          </a:r>
        </a:p>
      </dgm:t>
    </dgm:pt>
    <dgm:pt modelId="{03BDCDF3-A2EF-4538-8A36-60194F15577A}" type="parTrans" cxnId="{91184862-CD75-45CE-8CFD-19BB5B22AD58}">
      <dgm:prSet/>
      <dgm:spPr/>
      <dgm:t>
        <a:bodyPr/>
        <a:lstStyle/>
        <a:p>
          <a:endParaRPr lang="nl-BE"/>
        </a:p>
      </dgm:t>
    </dgm:pt>
    <dgm:pt modelId="{52C5DE42-640C-4826-A2E4-833B9D5BAA39}" type="sibTrans" cxnId="{91184862-CD75-45CE-8CFD-19BB5B22AD58}">
      <dgm:prSet/>
      <dgm:spPr/>
      <dgm:t>
        <a:bodyPr/>
        <a:lstStyle/>
        <a:p>
          <a:endParaRPr lang="nl-BE"/>
        </a:p>
      </dgm:t>
    </dgm:pt>
    <dgm:pt modelId="{59C5646B-1B3C-440A-A6B6-408C1132C4DE}">
      <dgm:prSet phldrT="[Tekst]" custT="1"/>
      <dgm:spPr>
        <a:solidFill>
          <a:schemeClr val="tx2"/>
        </a:solidFill>
      </dgm:spPr>
      <dgm:t>
        <a:bodyPr/>
        <a:lstStyle/>
        <a:p>
          <a:r>
            <a:rPr lang="nl-BE" sz="2400" dirty="0"/>
            <a:t>Milieu</a:t>
          </a:r>
        </a:p>
      </dgm:t>
    </dgm:pt>
    <dgm:pt modelId="{467B7536-E8C0-4E82-89CE-776CDFB560CD}" type="parTrans" cxnId="{F109E0AB-27D3-4DE2-B4F2-05770AEB9085}">
      <dgm:prSet/>
      <dgm:spPr/>
      <dgm:t>
        <a:bodyPr/>
        <a:lstStyle/>
        <a:p>
          <a:endParaRPr lang="nl-BE"/>
        </a:p>
      </dgm:t>
    </dgm:pt>
    <dgm:pt modelId="{D7D61A09-8DAA-4452-8655-4FAFB10032FD}" type="sibTrans" cxnId="{F109E0AB-27D3-4DE2-B4F2-05770AEB9085}">
      <dgm:prSet/>
      <dgm:spPr/>
      <dgm:t>
        <a:bodyPr/>
        <a:lstStyle/>
        <a:p>
          <a:endParaRPr lang="nl-BE"/>
        </a:p>
      </dgm:t>
    </dgm:pt>
    <dgm:pt modelId="{EAFAE619-D68C-460E-A609-F7550C19CDFE}">
      <dgm:prSet custT="1"/>
      <dgm:spPr>
        <a:solidFill>
          <a:schemeClr val="tx2"/>
        </a:solidFill>
      </dgm:spPr>
      <dgm:t>
        <a:bodyPr/>
        <a:lstStyle/>
        <a:p>
          <a:r>
            <a:rPr lang="nl-BE" sz="2400" dirty="0"/>
            <a:t>Volume</a:t>
          </a:r>
        </a:p>
      </dgm:t>
    </dgm:pt>
    <dgm:pt modelId="{17DF218E-C705-4CD8-B17D-172A3C438BA1}" type="parTrans" cxnId="{AB82638F-00A0-46B2-B2E8-D6EC3E9512AD}">
      <dgm:prSet/>
      <dgm:spPr/>
      <dgm:t>
        <a:bodyPr/>
        <a:lstStyle/>
        <a:p>
          <a:endParaRPr lang="nl-BE"/>
        </a:p>
      </dgm:t>
    </dgm:pt>
    <dgm:pt modelId="{65F836B0-75CA-407C-8E1B-9459D7F8B5BD}" type="sibTrans" cxnId="{AB82638F-00A0-46B2-B2E8-D6EC3E9512AD}">
      <dgm:prSet/>
      <dgm:spPr/>
      <dgm:t>
        <a:bodyPr/>
        <a:lstStyle/>
        <a:p>
          <a:endParaRPr lang="nl-BE"/>
        </a:p>
      </dgm:t>
    </dgm:pt>
    <dgm:pt modelId="{86AC518D-24A6-40FD-8BE3-4C5D6D201C5E}">
      <dgm:prSet custT="1"/>
      <dgm:spPr>
        <a:solidFill>
          <a:schemeClr val="tx2"/>
        </a:solidFill>
      </dgm:spPr>
      <dgm:t>
        <a:bodyPr/>
        <a:lstStyle/>
        <a:p>
          <a:r>
            <a:rPr lang="nl-BE" sz="2400" dirty="0"/>
            <a:t>Soort</a:t>
          </a:r>
          <a:r>
            <a:rPr lang="nl-BE" sz="3300" dirty="0"/>
            <a:t> </a:t>
          </a:r>
          <a:r>
            <a:rPr lang="nl-BE" sz="2400" dirty="0"/>
            <a:t>lading</a:t>
          </a:r>
        </a:p>
      </dgm:t>
    </dgm:pt>
    <dgm:pt modelId="{1CDF1E60-9BFD-456B-A2FC-B092D2D17FDF}" type="parTrans" cxnId="{7996BBFA-F1C5-4FD2-95C8-AE7FA0846A59}">
      <dgm:prSet/>
      <dgm:spPr/>
      <dgm:t>
        <a:bodyPr/>
        <a:lstStyle/>
        <a:p>
          <a:endParaRPr lang="nl-BE"/>
        </a:p>
      </dgm:t>
    </dgm:pt>
    <dgm:pt modelId="{A4017A8C-C010-4E52-B20F-7956E9B9F3D8}" type="sibTrans" cxnId="{7996BBFA-F1C5-4FD2-95C8-AE7FA0846A59}">
      <dgm:prSet/>
      <dgm:spPr/>
      <dgm:t>
        <a:bodyPr/>
        <a:lstStyle/>
        <a:p>
          <a:endParaRPr lang="nl-BE"/>
        </a:p>
      </dgm:t>
    </dgm:pt>
    <dgm:pt modelId="{42139172-DB98-425B-94B2-7FEC92FD38EC}">
      <dgm:prSet custT="1"/>
      <dgm:spPr>
        <a:solidFill>
          <a:schemeClr val="tx2"/>
        </a:solidFill>
      </dgm:spPr>
      <dgm:t>
        <a:bodyPr/>
        <a:lstStyle/>
        <a:p>
          <a:r>
            <a:rPr lang="nl-BE" sz="1900" dirty="0"/>
            <a:t>Afzetplaats</a:t>
          </a:r>
        </a:p>
      </dgm:t>
    </dgm:pt>
    <dgm:pt modelId="{B6353E57-0E0F-4D74-B7E5-C4610221313A}" type="parTrans" cxnId="{AC2B66E7-DC58-4BC5-AD24-269047BC8BC4}">
      <dgm:prSet/>
      <dgm:spPr/>
      <dgm:t>
        <a:bodyPr/>
        <a:lstStyle/>
        <a:p>
          <a:endParaRPr lang="nl-BE"/>
        </a:p>
      </dgm:t>
    </dgm:pt>
    <dgm:pt modelId="{16CDF4F9-83E3-43B1-9C03-C819C48CACDA}" type="sibTrans" cxnId="{AC2B66E7-DC58-4BC5-AD24-269047BC8BC4}">
      <dgm:prSet/>
      <dgm:spPr/>
      <dgm:t>
        <a:bodyPr/>
        <a:lstStyle/>
        <a:p>
          <a:endParaRPr lang="nl-BE"/>
        </a:p>
      </dgm:t>
    </dgm:pt>
    <dgm:pt modelId="{92450962-DC16-4A51-9F91-651D6630A5DA}">
      <dgm:prSet custT="1"/>
      <dgm:spPr>
        <a:solidFill>
          <a:schemeClr val="tx2"/>
        </a:solidFill>
      </dgm:spPr>
      <dgm:t>
        <a:bodyPr/>
        <a:lstStyle/>
        <a:p>
          <a:r>
            <a:rPr lang="nl-BE" sz="1900" dirty="0"/>
            <a:t>Bereikbaarheid</a:t>
          </a:r>
        </a:p>
      </dgm:t>
    </dgm:pt>
    <dgm:pt modelId="{CA7647A3-46A4-4732-8C55-44469370943E}" type="parTrans" cxnId="{A6EE7448-5D92-4BDF-896F-5D60898EC465}">
      <dgm:prSet/>
      <dgm:spPr/>
      <dgm:t>
        <a:bodyPr/>
        <a:lstStyle/>
        <a:p>
          <a:endParaRPr lang="nl-BE"/>
        </a:p>
      </dgm:t>
    </dgm:pt>
    <dgm:pt modelId="{AC6884A6-9FAF-49BA-A251-986E66B7E78F}" type="sibTrans" cxnId="{A6EE7448-5D92-4BDF-896F-5D60898EC465}">
      <dgm:prSet/>
      <dgm:spPr/>
      <dgm:t>
        <a:bodyPr/>
        <a:lstStyle/>
        <a:p>
          <a:endParaRPr lang="nl-BE"/>
        </a:p>
      </dgm:t>
    </dgm:pt>
    <dgm:pt modelId="{E36DD87F-B58C-406B-AE71-B7D9BF738254}" type="pres">
      <dgm:prSet presAssocID="{4F0C6353-6AFD-4800-AB76-7E0935B9B78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537178-4DC7-4051-8148-EA952BE44D65}" type="pres">
      <dgm:prSet presAssocID="{4A0C385F-0113-4BCE-9722-A93D90B9C15C}" presName="centerShape" presStyleLbl="node0" presStyleIdx="0" presStyleCnt="1" custScaleX="137920" custScaleY="137920"/>
      <dgm:spPr/>
    </dgm:pt>
    <dgm:pt modelId="{83400E52-A231-41F9-B5EA-303E66B2472E}" type="pres">
      <dgm:prSet presAssocID="{515FC9FF-7EE3-46C9-B72A-E711BA062BF1}" presName="Name9" presStyleLbl="parChTrans1D2" presStyleIdx="0" presStyleCnt="7"/>
      <dgm:spPr/>
    </dgm:pt>
    <dgm:pt modelId="{DB434F0C-0C71-4B4B-8172-51FD146A5437}" type="pres">
      <dgm:prSet presAssocID="{515FC9FF-7EE3-46C9-B72A-E711BA062BF1}" presName="connTx" presStyleLbl="parChTrans1D2" presStyleIdx="0" presStyleCnt="7"/>
      <dgm:spPr/>
    </dgm:pt>
    <dgm:pt modelId="{07C12BEB-2A6D-4342-9169-88778746B351}" type="pres">
      <dgm:prSet presAssocID="{9BFE91C3-B3DF-40D6-A077-E525B2C58FD4}" presName="node" presStyleLbl="node1" presStyleIdx="0" presStyleCnt="7" custRadScaleRad="100149" custRadScaleInc="-3574">
        <dgm:presLayoutVars>
          <dgm:bulletEnabled val="1"/>
        </dgm:presLayoutVars>
      </dgm:prSet>
      <dgm:spPr/>
    </dgm:pt>
    <dgm:pt modelId="{516BC131-3697-4FA5-BB09-3ED64C570E26}" type="pres">
      <dgm:prSet presAssocID="{03BDCDF3-A2EF-4538-8A36-60194F15577A}" presName="Name9" presStyleLbl="parChTrans1D2" presStyleIdx="1" presStyleCnt="7"/>
      <dgm:spPr/>
    </dgm:pt>
    <dgm:pt modelId="{98873436-25E6-49D1-902F-F8009A23FCC5}" type="pres">
      <dgm:prSet presAssocID="{03BDCDF3-A2EF-4538-8A36-60194F15577A}" presName="connTx" presStyleLbl="parChTrans1D2" presStyleIdx="1" presStyleCnt="7"/>
      <dgm:spPr/>
    </dgm:pt>
    <dgm:pt modelId="{6437242F-05AA-4976-907A-3F49CA477C04}" type="pres">
      <dgm:prSet presAssocID="{5DF2608A-F64F-4BF5-A0B8-50368F3AF5A0}" presName="node" presStyleLbl="node1" presStyleIdx="1" presStyleCnt="7">
        <dgm:presLayoutVars>
          <dgm:bulletEnabled val="1"/>
        </dgm:presLayoutVars>
      </dgm:prSet>
      <dgm:spPr/>
    </dgm:pt>
    <dgm:pt modelId="{002370C5-2992-42E9-8CF2-163D01496267}" type="pres">
      <dgm:prSet presAssocID="{467B7536-E8C0-4E82-89CE-776CDFB560CD}" presName="Name9" presStyleLbl="parChTrans1D2" presStyleIdx="2" presStyleCnt="7"/>
      <dgm:spPr/>
    </dgm:pt>
    <dgm:pt modelId="{433F39FD-3C26-43A7-AFFB-9C5C2A1981FD}" type="pres">
      <dgm:prSet presAssocID="{467B7536-E8C0-4E82-89CE-776CDFB560CD}" presName="connTx" presStyleLbl="parChTrans1D2" presStyleIdx="2" presStyleCnt="7"/>
      <dgm:spPr/>
    </dgm:pt>
    <dgm:pt modelId="{F33B8EBD-0569-4462-90C1-CB4351CDB998}" type="pres">
      <dgm:prSet presAssocID="{59C5646B-1B3C-440A-A6B6-408C1132C4DE}" presName="node" presStyleLbl="node1" presStyleIdx="2" presStyleCnt="7">
        <dgm:presLayoutVars>
          <dgm:bulletEnabled val="1"/>
        </dgm:presLayoutVars>
      </dgm:prSet>
      <dgm:spPr/>
    </dgm:pt>
    <dgm:pt modelId="{FBA681BB-E867-4F3F-83FA-0FE28BC6CD8B}" type="pres">
      <dgm:prSet presAssocID="{17DF218E-C705-4CD8-B17D-172A3C438BA1}" presName="Name9" presStyleLbl="parChTrans1D2" presStyleIdx="3" presStyleCnt="7"/>
      <dgm:spPr/>
    </dgm:pt>
    <dgm:pt modelId="{D2817027-BB8B-4B8C-9215-603BCECCFCA3}" type="pres">
      <dgm:prSet presAssocID="{17DF218E-C705-4CD8-B17D-172A3C438BA1}" presName="connTx" presStyleLbl="parChTrans1D2" presStyleIdx="3" presStyleCnt="7"/>
      <dgm:spPr/>
    </dgm:pt>
    <dgm:pt modelId="{F86B587B-8B43-4F01-8322-5411B4E24CCC}" type="pres">
      <dgm:prSet presAssocID="{EAFAE619-D68C-460E-A609-F7550C19CDFE}" presName="node" presStyleLbl="node1" presStyleIdx="3" presStyleCnt="7">
        <dgm:presLayoutVars>
          <dgm:bulletEnabled val="1"/>
        </dgm:presLayoutVars>
      </dgm:prSet>
      <dgm:spPr/>
    </dgm:pt>
    <dgm:pt modelId="{F805BDEB-A5CD-481D-98E9-8A1F89C1035A}" type="pres">
      <dgm:prSet presAssocID="{1CDF1E60-9BFD-456B-A2FC-B092D2D17FDF}" presName="Name9" presStyleLbl="parChTrans1D2" presStyleIdx="4" presStyleCnt="7"/>
      <dgm:spPr/>
    </dgm:pt>
    <dgm:pt modelId="{E40828A8-6F96-4B73-88CF-A4F7179AF699}" type="pres">
      <dgm:prSet presAssocID="{1CDF1E60-9BFD-456B-A2FC-B092D2D17FDF}" presName="connTx" presStyleLbl="parChTrans1D2" presStyleIdx="4" presStyleCnt="7"/>
      <dgm:spPr/>
    </dgm:pt>
    <dgm:pt modelId="{6FCE0FC7-79CC-414D-A8BF-9861A82F0AA3}" type="pres">
      <dgm:prSet presAssocID="{86AC518D-24A6-40FD-8BE3-4C5D6D201C5E}" presName="node" presStyleLbl="node1" presStyleIdx="4" presStyleCnt="7">
        <dgm:presLayoutVars>
          <dgm:bulletEnabled val="1"/>
        </dgm:presLayoutVars>
      </dgm:prSet>
      <dgm:spPr/>
    </dgm:pt>
    <dgm:pt modelId="{6AB01DC8-4588-4CE1-A760-721F59E4CEDF}" type="pres">
      <dgm:prSet presAssocID="{B6353E57-0E0F-4D74-B7E5-C4610221313A}" presName="Name9" presStyleLbl="parChTrans1D2" presStyleIdx="5" presStyleCnt="7"/>
      <dgm:spPr/>
    </dgm:pt>
    <dgm:pt modelId="{15A5C363-8C25-4AF3-852C-B5F028803A99}" type="pres">
      <dgm:prSet presAssocID="{B6353E57-0E0F-4D74-B7E5-C4610221313A}" presName="connTx" presStyleLbl="parChTrans1D2" presStyleIdx="5" presStyleCnt="7"/>
      <dgm:spPr/>
    </dgm:pt>
    <dgm:pt modelId="{AD534D59-C873-4482-AB47-FD98F301E10D}" type="pres">
      <dgm:prSet presAssocID="{42139172-DB98-425B-94B2-7FEC92FD38EC}" presName="node" presStyleLbl="node1" presStyleIdx="5" presStyleCnt="7" custScaleX="104254" custScaleY="104254">
        <dgm:presLayoutVars>
          <dgm:bulletEnabled val="1"/>
        </dgm:presLayoutVars>
      </dgm:prSet>
      <dgm:spPr/>
    </dgm:pt>
    <dgm:pt modelId="{B13A010E-F960-4F65-BF35-FED89A7C1669}" type="pres">
      <dgm:prSet presAssocID="{CA7647A3-46A4-4732-8C55-44469370943E}" presName="Name9" presStyleLbl="parChTrans1D2" presStyleIdx="6" presStyleCnt="7"/>
      <dgm:spPr/>
    </dgm:pt>
    <dgm:pt modelId="{D30E2434-FB48-4AE5-8D95-C5503329D467}" type="pres">
      <dgm:prSet presAssocID="{CA7647A3-46A4-4732-8C55-44469370943E}" presName="connTx" presStyleLbl="parChTrans1D2" presStyleIdx="6" presStyleCnt="7"/>
      <dgm:spPr/>
    </dgm:pt>
    <dgm:pt modelId="{FF7FE7FD-C21F-479E-A2C8-2D7FCB95CE74}" type="pres">
      <dgm:prSet presAssocID="{92450962-DC16-4A51-9F91-651D6630A5DA}" presName="node" presStyleLbl="node1" presStyleIdx="6" presStyleCnt="7">
        <dgm:presLayoutVars>
          <dgm:bulletEnabled val="1"/>
        </dgm:presLayoutVars>
      </dgm:prSet>
      <dgm:spPr/>
    </dgm:pt>
  </dgm:ptLst>
  <dgm:cxnLst>
    <dgm:cxn modelId="{23A3FC00-D003-4517-89A5-7C596DA7F2D2}" type="presOf" srcId="{1CDF1E60-9BFD-456B-A2FC-B092D2D17FDF}" destId="{E40828A8-6F96-4B73-88CF-A4F7179AF699}" srcOrd="1" destOrd="0" presId="urn:microsoft.com/office/officeart/2005/8/layout/radial1"/>
    <dgm:cxn modelId="{C6A2B91A-7C3F-4E1B-8064-6FAAF8BFB834}" type="presOf" srcId="{9BFE91C3-B3DF-40D6-A077-E525B2C58FD4}" destId="{07C12BEB-2A6D-4342-9169-88778746B351}" srcOrd="0" destOrd="0" presId="urn:microsoft.com/office/officeart/2005/8/layout/radial1"/>
    <dgm:cxn modelId="{0DA6B41E-707D-4800-8149-3DCDBC29CDB1}" type="presOf" srcId="{59C5646B-1B3C-440A-A6B6-408C1132C4DE}" destId="{F33B8EBD-0569-4462-90C1-CB4351CDB998}" srcOrd="0" destOrd="0" presId="urn:microsoft.com/office/officeart/2005/8/layout/radial1"/>
    <dgm:cxn modelId="{7441C627-4F55-4518-8D7B-FEA53B7CE4B5}" type="presOf" srcId="{03BDCDF3-A2EF-4538-8A36-60194F15577A}" destId="{516BC131-3697-4FA5-BB09-3ED64C570E26}" srcOrd="0" destOrd="0" presId="urn:microsoft.com/office/officeart/2005/8/layout/radial1"/>
    <dgm:cxn modelId="{DB726F28-9C53-4343-92B7-CEF7ADC8D35F}" type="presOf" srcId="{4A0C385F-0113-4BCE-9722-A93D90B9C15C}" destId="{09537178-4DC7-4051-8148-EA952BE44D65}" srcOrd="0" destOrd="0" presId="urn:microsoft.com/office/officeart/2005/8/layout/radial1"/>
    <dgm:cxn modelId="{7C1A9B2E-41B7-43DD-85AB-F7A16214B663}" type="presOf" srcId="{92450962-DC16-4A51-9F91-651D6630A5DA}" destId="{FF7FE7FD-C21F-479E-A2C8-2D7FCB95CE74}" srcOrd="0" destOrd="0" presId="urn:microsoft.com/office/officeart/2005/8/layout/radial1"/>
    <dgm:cxn modelId="{03AA1232-453A-46E5-B0A7-2DDDBAA061C7}" type="presOf" srcId="{467B7536-E8C0-4E82-89CE-776CDFB560CD}" destId="{002370C5-2992-42E9-8CF2-163D01496267}" srcOrd="0" destOrd="0" presId="urn:microsoft.com/office/officeart/2005/8/layout/radial1"/>
    <dgm:cxn modelId="{BCA82C34-98D1-4D31-8247-9E06CB01B4FB}" type="presOf" srcId="{5DF2608A-F64F-4BF5-A0B8-50368F3AF5A0}" destId="{6437242F-05AA-4976-907A-3F49CA477C04}" srcOrd="0" destOrd="0" presId="urn:microsoft.com/office/officeart/2005/8/layout/radial1"/>
    <dgm:cxn modelId="{7FB8DF40-39CB-4D4D-A528-EAAA06D91B62}" type="presOf" srcId="{03BDCDF3-A2EF-4538-8A36-60194F15577A}" destId="{98873436-25E6-49D1-902F-F8009A23FCC5}" srcOrd="1" destOrd="0" presId="urn:microsoft.com/office/officeart/2005/8/layout/radial1"/>
    <dgm:cxn modelId="{91184862-CD75-45CE-8CFD-19BB5B22AD58}" srcId="{4A0C385F-0113-4BCE-9722-A93D90B9C15C}" destId="{5DF2608A-F64F-4BF5-A0B8-50368F3AF5A0}" srcOrd="1" destOrd="0" parTransId="{03BDCDF3-A2EF-4538-8A36-60194F15577A}" sibTransId="{52C5DE42-640C-4826-A2E4-833B9D5BAA39}"/>
    <dgm:cxn modelId="{A6EE7448-5D92-4BDF-896F-5D60898EC465}" srcId="{4A0C385F-0113-4BCE-9722-A93D90B9C15C}" destId="{92450962-DC16-4A51-9F91-651D6630A5DA}" srcOrd="6" destOrd="0" parTransId="{CA7647A3-46A4-4732-8C55-44469370943E}" sibTransId="{AC6884A6-9FAF-49BA-A251-986E66B7E78F}"/>
    <dgm:cxn modelId="{E965CD4F-491A-48E9-A31D-BC8E2D62D8AB}" type="presOf" srcId="{17DF218E-C705-4CD8-B17D-172A3C438BA1}" destId="{D2817027-BB8B-4B8C-9215-603BCECCFCA3}" srcOrd="1" destOrd="0" presId="urn:microsoft.com/office/officeart/2005/8/layout/radial1"/>
    <dgm:cxn modelId="{C1C62776-2C4C-4A44-94CE-567835D11314}" srcId="{4F0C6353-6AFD-4800-AB76-7E0935B9B78F}" destId="{4A0C385F-0113-4BCE-9722-A93D90B9C15C}" srcOrd="0" destOrd="0" parTransId="{41D7C066-2882-43F8-8CED-4B64E63E1A12}" sibTransId="{C0E40427-954F-499A-869B-9E40CDCB6D9E}"/>
    <dgm:cxn modelId="{B94EC556-4F82-4A4D-82B4-83B1A16CB760}" type="presOf" srcId="{CA7647A3-46A4-4732-8C55-44469370943E}" destId="{B13A010E-F960-4F65-BF35-FED89A7C1669}" srcOrd="0" destOrd="0" presId="urn:microsoft.com/office/officeart/2005/8/layout/radial1"/>
    <dgm:cxn modelId="{FC7C5C7B-D992-4204-A550-16C07B5689F5}" type="presOf" srcId="{17DF218E-C705-4CD8-B17D-172A3C438BA1}" destId="{FBA681BB-E867-4F3F-83FA-0FE28BC6CD8B}" srcOrd="0" destOrd="0" presId="urn:microsoft.com/office/officeart/2005/8/layout/radial1"/>
    <dgm:cxn modelId="{D927FA83-1BDA-41C5-8E4B-E44AD72E8B89}" type="presOf" srcId="{515FC9FF-7EE3-46C9-B72A-E711BA062BF1}" destId="{DB434F0C-0C71-4B4B-8172-51FD146A5437}" srcOrd="1" destOrd="0" presId="urn:microsoft.com/office/officeart/2005/8/layout/radial1"/>
    <dgm:cxn modelId="{93D78F84-8E9A-4130-8F6B-478C898EDE92}" type="presOf" srcId="{CA7647A3-46A4-4732-8C55-44469370943E}" destId="{D30E2434-FB48-4AE5-8D95-C5503329D467}" srcOrd="1" destOrd="0" presId="urn:microsoft.com/office/officeart/2005/8/layout/radial1"/>
    <dgm:cxn modelId="{B5F49185-55A8-4ACC-B7DD-C9A90547FDF4}" type="presOf" srcId="{4F0C6353-6AFD-4800-AB76-7E0935B9B78F}" destId="{E36DD87F-B58C-406B-AE71-B7D9BF738254}" srcOrd="0" destOrd="0" presId="urn:microsoft.com/office/officeart/2005/8/layout/radial1"/>
    <dgm:cxn modelId="{AB82638F-00A0-46B2-B2E8-D6EC3E9512AD}" srcId="{4A0C385F-0113-4BCE-9722-A93D90B9C15C}" destId="{EAFAE619-D68C-460E-A609-F7550C19CDFE}" srcOrd="3" destOrd="0" parTransId="{17DF218E-C705-4CD8-B17D-172A3C438BA1}" sibTransId="{65F836B0-75CA-407C-8E1B-9459D7F8B5BD}"/>
    <dgm:cxn modelId="{CA835DA1-AF8D-42B5-8383-B67F35B073F9}" type="presOf" srcId="{1CDF1E60-9BFD-456B-A2FC-B092D2D17FDF}" destId="{F805BDEB-A5CD-481D-98E9-8A1F89C1035A}" srcOrd="0" destOrd="0" presId="urn:microsoft.com/office/officeart/2005/8/layout/radial1"/>
    <dgm:cxn modelId="{F109E0AB-27D3-4DE2-B4F2-05770AEB9085}" srcId="{4A0C385F-0113-4BCE-9722-A93D90B9C15C}" destId="{59C5646B-1B3C-440A-A6B6-408C1132C4DE}" srcOrd="2" destOrd="0" parTransId="{467B7536-E8C0-4E82-89CE-776CDFB560CD}" sibTransId="{D7D61A09-8DAA-4452-8655-4FAFB10032FD}"/>
    <dgm:cxn modelId="{1A0A3FC3-8CD0-41FC-B676-0430F6268C55}" type="presOf" srcId="{42139172-DB98-425B-94B2-7FEC92FD38EC}" destId="{AD534D59-C873-4482-AB47-FD98F301E10D}" srcOrd="0" destOrd="0" presId="urn:microsoft.com/office/officeart/2005/8/layout/radial1"/>
    <dgm:cxn modelId="{FDDEEFCA-EC77-4AE3-9489-D8355E2494C2}" type="presOf" srcId="{B6353E57-0E0F-4D74-B7E5-C4610221313A}" destId="{6AB01DC8-4588-4CE1-A760-721F59E4CEDF}" srcOrd="0" destOrd="0" presId="urn:microsoft.com/office/officeart/2005/8/layout/radial1"/>
    <dgm:cxn modelId="{BB3564D1-0F0D-4802-A5DE-1B7406C2E87A}" type="presOf" srcId="{86AC518D-24A6-40FD-8BE3-4C5D6D201C5E}" destId="{6FCE0FC7-79CC-414D-A8BF-9861A82F0AA3}" srcOrd="0" destOrd="0" presId="urn:microsoft.com/office/officeart/2005/8/layout/radial1"/>
    <dgm:cxn modelId="{AC2B66E7-DC58-4BC5-AD24-269047BC8BC4}" srcId="{4A0C385F-0113-4BCE-9722-A93D90B9C15C}" destId="{42139172-DB98-425B-94B2-7FEC92FD38EC}" srcOrd="5" destOrd="0" parTransId="{B6353E57-0E0F-4D74-B7E5-C4610221313A}" sibTransId="{16CDF4F9-83E3-43B1-9C03-C819C48CACDA}"/>
    <dgm:cxn modelId="{CBB2D4F0-BAF8-4E9C-8C3D-00DC8D04066C}" srcId="{4A0C385F-0113-4BCE-9722-A93D90B9C15C}" destId="{9BFE91C3-B3DF-40D6-A077-E525B2C58FD4}" srcOrd="0" destOrd="0" parTransId="{515FC9FF-7EE3-46C9-B72A-E711BA062BF1}" sibTransId="{B88C5A9A-F997-4E61-8EFF-9D8ABE13B458}"/>
    <dgm:cxn modelId="{B3336AF2-1E9C-4410-B6F6-CE6E7B65A7D5}" type="presOf" srcId="{EAFAE619-D68C-460E-A609-F7550C19CDFE}" destId="{F86B587B-8B43-4F01-8322-5411B4E24CCC}" srcOrd="0" destOrd="0" presId="urn:microsoft.com/office/officeart/2005/8/layout/radial1"/>
    <dgm:cxn modelId="{A50DAEF5-22E8-44FA-9021-026A3D1D7212}" type="presOf" srcId="{B6353E57-0E0F-4D74-B7E5-C4610221313A}" destId="{15A5C363-8C25-4AF3-852C-B5F028803A99}" srcOrd="1" destOrd="0" presId="urn:microsoft.com/office/officeart/2005/8/layout/radial1"/>
    <dgm:cxn modelId="{7996BBFA-F1C5-4FD2-95C8-AE7FA0846A59}" srcId="{4A0C385F-0113-4BCE-9722-A93D90B9C15C}" destId="{86AC518D-24A6-40FD-8BE3-4C5D6D201C5E}" srcOrd="4" destOrd="0" parTransId="{1CDF1E60-9BFD-456B-A2FC-B092D2D17FDF}" sibTransId="{A4017A8C-C010-4E52-B20F-7956E9B9F3D8}"/>
    <dgm:cxn modelId="{2BE1DEFA-CB1B-4A0A-82F5-F75C9A90BB37}" type="presOf" srcId="{515FC9FF-7EE3-46C9-B72A-E711BA062BF1}" destId="{83400E52-A231-41F9-B5EA-303E66B2472E}" srcOrd="0" destOrd="0" presId="urn:microsoft.com/office/officeart/2005/8/layout/radial1"/>
    <dgm:cxn modelId="{92D86DFC-37F5-4429-B37E-E413F44B54A9}" type="presOf" srcId="{467B7536-E8C0-4E82-89CE-776CDFB560CD}" destId="{433F39FD-3C26-43A7-AFFB-9C5C2A1981FD}" srcOrd="1" destOrd="0" presId="urn:microsoft.com/office/officeart/2005/8/layout/radial1"/>
    <dgm:cxn modelId="{D2E98F71-FEA2-43A2-8A31-49320EDABA73}" type="presParOf" srcId="{E36DD87F-B58C-406B-AE71-B7D9BF738254}" destId="{09537178-4DC7-4051-8148-EA952BE44D65}" srcOrd="0" destOrd="0" presId="urn:microsoft.com/office/officeart/2005/8/layout/radial1"/>
    <dgm:cxn modelId="{85067379-6D04-4DB8-B989-B2D85952E799}" type="presParOf" srcId="{E36DD87F-B58C-406B-AE71-B7D9BF738254}" destId="{83400E52-A231-41F9-B5EA-303E66B2472E}" srcOrd="1" destOrd="0" presId="urn:microsoft.com/office/officeart/2005/8/layout/radial1"/>
    <dgm:cxn modelId="{A51DD821-3963-4707-8CAC-DC12D9E1E739}" type="presParOf" srcId="{83400E52-A231-41F9-B5EA-303E66B2472E}" destId="{DB434F0C-0C71-4B4B-8172-51FD146A5437}" srcOrd="0" destOrd="0" presId="urn:microsoft.com/office/officeart/2005/8/layout/radial1"/>
    <dgm:cxn modelId="{70815516-313A-42E8-9855-FD94F524CB64}" type="presParOf" srcId="{E36DD87F-B58C-406B-AE71-B7D9BF738254}" destId="{07C12BEB-2A6D-4342-9169-88778746B351}" srcOrd="2" destOrd="0" presId="urn:microsoft.com/office/officeart/2005/8/layout/radial1"/>
    <dgm:cxn modelId="{5A12D537-0905-429C-9FAF-0C9064AE8E62}" type="presParOf" srcId="{E36DD87F-B58C-406B-AE71-B7D9BF738254}" destId="{516BC131-3697-4FA5-BB09-3ED64C570E26}" srcOrd="3" destOrd="0" presId="urn:microsoft.com/office/officeart/2005/8/layout/radial1"/>
    <dgm:cxn modelId="{F47A76FF-0BBB-4C52-A6FF-C4C72023F21A}" type="presParOf" srcId="{516BC131-3697-4FA5-BB09-3ED64C570E26}" destId="{98873436-25E6-49D1-902F-F8009A23FCC5}" srcOrd="0" destOrd="0" presId="urn:microsoft.com/office/officeart/2005/8/layout/radial1"/>
    <dgm:cxn modelId="{F4D7B6AE-B66A-46C0-B400-77307D1D8910}" type="presParOf" srcId="{E36DD87F-B58C-406B-AE71-B7D9BF738254}" destId="{6437242F-05AA-4976-907A-3F49CA477C04}" srcOrd="4" destOrd="0" presId="urn:microsoft.com/office/officeart/2005/8/layout/radial1"/>
    <dgm:cxn modelId="{A033BCB5-9CA1-41C9-8304-DC848B83CD44}" type="presParOf" srcId="{E36DD87F-B58C-406B-AE71-B7D9BF738254}" destId="{002370C5-2992-42E9-8CF2-163D01496267}" srcOrd="5" destOrd="0" presId="urn:microsoft.com/office/officeart/2005/8/layout/radial1"/>
    <dgm:cxn modelId="{B18421D6-09A4-4787-8D5E-5CE0A2E64FAF}" type="presParOf" srcId="{002370C5-2992-42E9-8CF2-163D01496267}" destId="{433F39FD-3C26-43A7-AFFB-9C5C2A1981FD}" srcOrd="0" destOrd="0" presId="urn:microsoft.com/office/officeart/2005/8/layout/radial1"/>
    <dgm:cxn modelId="{5BBC4556-6906-4BAA-896F-B417DA84BB34}" type="presParOf" srcId="{E36DD87F-B58C-406B-AE71-B7D9BF738254}" destId="{F33B8EBD-0569-4462-90C1-CB4351CDB998}" srcOrd="6" destOrd="0" presId="urn:microsoft.com/office/officeart/2005/8/layout/radial1"/>
    <dgm:cxn modelId="{0EF238D4-A47A-474A-A170-E99BF980186A}" type="presParOf" srcId="{E36DD87F-B58C-406B-AE71-B7D9BF738254}" destId="{FBA681BB-E867-4F3F-83FA-0FE28BC6CD8B}" srcOrd="7" destOrd="0" presId="urn:microsoft.com/office/officeart/2005/8/layout/radial1"/>
    <dgm:cxn modelId="{5F0581EC-FCCF-4F51-8207-EA2DACA195F4}" type="presParOf" srcId="{FBA681BB-E867-4F3F-83FA-0FE28BC6CD8B}" destId="{D2817027-BB8B-4B8C-9215-603BCECCFCA3}" srcOrd="0" destOrd="0" presId="urn:microsoft.com/office/officeart/2005/8/layout/radial1"/>
    <dgm:cxn modelId="{10AEFD3E-85EA-4448-9EA4-B561061C4F6D}" type="presParOf" srcId="{E36DD87F-B58C-406B-AE71-B7D9BF738254}" destId="{F86B587B-8B43-4F01-8322-5411B4E24CCC}" srcOrd="8" destOrd="0" presId="urn:microsoft.com/office/officeart/2005/8/layout/radial1"/>
    <dgm:cxn modelId="{874CC2DD-DC59-469B-9A2C-12779DC820B1}" type="presParOf" srcId="{E36DD87F-B58C-406B-AE71-B7D9BF738254}" destId="{F805BDEB-A5CD-481D-98E9-8A1F89C1035A}" srcOrd="9" destOrd="0" presId="urn:microsoft.com/office/officeart/2005/8/layout/radial1"/>
    <dgm:cxn modelId="{0F741510-C2CD-42CA-BCDB-C9FAF665A9E8}" type="presParOf" srcId="{F805BDEB-A5CD-481D-98E9-8A1F89C1035A}" destId="{E40828A8-6F96-4B73-88CF-A4F7179AF699}" srcOrd="0" destOrd="0" presId="urn:microsoft.com/office/officeart/2005/8/layout/radial1"/>
    <dgm:cxn modelId="{CF84ECEE-DF8A-46AE-A401-5D4F3D8CDAE1}" type="presParOf" srcId="{E36DD87F-B58C-406B-AE71-B7D9BF738254}" destId="{6FCE0FC7-79CC-414D-A8BF-9861A82F0AA3}" srcOrd="10" destOrd="0" presId="urn:microsoft.com/office/officeart/2005/8/layout/radial1"/>
    <dgm:cxn modelId="{8C4E828B-55C0-49F5-A2B5-D3FE2C03C06C}" type="presParOf" srcId="{E36DD87F-B58C-406B-AE71-B7D9BF738254}" destId="{6AB01DC8-4588-4CE1-A760-721F59E4CEDF}" srcOrd="11" destOrd="0" presId="urn:microsoft.com/office/officeart/2005/8/layout/radial1"/>
    <dgm:cxn modelId="{FE1825E4-9DF6-4DAA-8CEA-82A7053279D5}" type="presParOf" srcId="{6AB01DC8-4588-4CE1-A760-721F59E4CEDF}" destId="{15A5C363-8C25-4AF3-852C-B5F028803A99}" srcOrd="0" destOrd="0" presId="urn:microsoft.com/office/officeart/2005/8/layout/radial1"/>
    <dgm:cxn modelId="{7DCE1B06-64C8-45FA-9DE7-E2901ECFEA3A}" type="presParOf" srcId="{E36DD87F-B58C-406B-AE71-B7D9BF738254}" destId="{AD534D59-C873-4482-AB47-FD98F301E10D}" srcOrd="12" destOrd="0" presId="urn:microsoft.com/office/officeart/2005/8/layout/radial1"/>
    <dgm:cxn modelId="{D501D215-0725-44E6-9EF3-26A09080C8C3}" type="presParOf" srcId="{E36DD87F-B58C-406B-AE71-B7D9BF738254}" destId="{B13A010E-F960-4F65-BF35-FED89A7C1669}" srcOrd="13" destOrd="0" presId="urn:microsoft.com/office/officeart/2005/8/layout/radial1"/>
    <dgm:cxn modelId="{86210DF3-25BA-4430-9EB8-E5529A8C3A03}" type="presParOf" srcId="{B13A010E-F960-4F65-BF35-FED89A7C1669}" destId="{D30E2434-FB48-4AE5-8D95-C5503329D467}" srcOrd="0" destOrd="0" presId="urn:microsoft.com/office/officeart/2005/8/layout/radial1"/>
    <dgm:cxn modelId="{AA47CD77-087F-4C19-9E00-7DCB2D891E6B}" type="presParOf" srcId="{E36DD87F-B58C-406B-AE71-B7D9BF738254}" destId="{FF7FE7FD-C21F-479E-A2C8-2D7FCB95CE74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FBA9F3-60FD-4B14-8DCD-FE7C51ED298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F825F1-98AF-42D1-8CE2-D386F542E4E3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1) Import </a:t>
          </a:r>
          <a:r>
            <a:rPr lang="en-US" dirty="0"/>
            <a:t>:  </a:t>
          </a:r>
        </a:p>
      </dgm:t>
    </dgm:pt>
    <dgm:pt modelId="{3CA63F62-4956-4FB4-B029-394D7085449C}" type="parTrans" cxnId="{9153508E-BD3C-4CE6-AAAE-7726D96953EF}">
      <dgm:prSet/>
      <dgm:spPr/>
      <dgm:t>
        <a:bodyPr/>
        <a:lstStyle/>
        <a:p>
          <a:endParaRPr lang="en-US"/>
        </a:p>
      </dgm:t>
    </dgm:pt>
    <dgm:pt modelId="{33E36DB0-39B4-4874-AB17-2131916137D0}" type="sibTrans" cxnId="{9153508E-BD3C-4CE6-AAAE-7726D96953EF}">
      <dgm:prSet/>
      <dgm:spPr/>
      <dgm:t>
        <a:bodyPr/>
        <a:lstStyle/>
        <a:p>
          <a:endParaRPr lang="en-US"/>
        </a:p>
      </dgm:t>
    </dgm:pt>
    <dgm:pt modelId="{E3263103-70E5-4795-BD0B-DF3CFC044827}">
      <dgm:prSet custT="1"/>
      <dgm:spPr/>
      <dgm:t>
        <a:bodyPr/>
        <a:lstStyle/>
        <a:p>
          <a:pPr>
            <a:buFont typeface="+mj-lt"/>
            <a:buNone/>
          </a:pPr>
          <a:endParaRPr lang="en-US" sz="1600" dirty="0"/>
        </a:p>
      </dgm:t>
    </dgm:pt>
    <dgm:pt modelId="{1274B423-7520-47CE-AAF5-C176095EF114}" type="parTrans" cxnId="{7F3FE034-C4D3-4E8E-A095-50D80F0AA735}">
      <dgm:prSet/>
      <dgm:spPr/>
      <dgm:t>
        <a:bodyPr/>
        <a:lstStyle/>
        <a:p>
          <a:endParaRPr lang="en-US"/>
        </a:p>
      </dgm:t>
    </dgm:pt>
    <dgm:pt modelId="{87388FB9-B2B0-44FF-BECD-3F1122F3EEE6}" type="sibTrans" cxnId="{7F3FE034-C4D3-4E8E-A095-50D80F0AA735}">
      <dgm:prSet/>
      <dgm:spPr/>
      <dgm:t>
        <a:bodyPr/>
        <a:lstStyle/>
        <a:p>
          <a:endParaRPr lang="en-US"/>
        </a:p>
      </dgm:t>
    </dgm:pt>
    <dgm:pt modelId="{050793CB-E5C7-4F44-8F13-A19025229C9E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300" dirty="0"/>
            <a:t> </a:t>
          </a:r>
          <a:r>
            <a:rPr lang="en-US" sz="3300" dirty="0" err="1"/>
            <a:t>Een</a:t>
          </a:r>
          <a:r>
            <a:rPr lang="en-US" sz="3300" dirty="0"/>
            <a:t> </a:t>
          </a:r>
          <a:r>
            <a:rPr lang="en-US" sz="3300" dirty="0" err="1"/>
            <a:t>Belgisch</a:t>
          </a:r>
          <a:r>
            <a:rPr lang="en-US" sz="3300" dirty="0"/>
            <a:t> restaurant </a:t>
          </a:r>
          <a:r>
            <a:rPr lang="en-US" sz="3300" dirty="0" err="1"/>
            <a:t>koopt</a:t>
          </a:r>
          <a:r>
            <a:rPr lang="en-US" sz="3300" dirty="0"/>
            <a:t> scampi’s in </a:t>
          </a:r>
          <a:r>
            <a:rPr lang="en-US" sz="3300" dirty="0" err="1"/>
            <a:t>Azië</a:t>
          </a:r>
          <a:r>
            <a:rPr lang="en-US" sz="3300" dirty="0"/>
            <a:t>.</a:t>
          </a:r>
        </a:p>
      </dgm:t>
    </dgm:pt>
    <dgm:pt modelId="{959AB3B2-9326-441B-9E26-670E8DF22320}" type="parTrans" cxnId="{F7C10138-ACA6-463E-905F-DD2CAF764CF4}">
      <dgm:prSet/>
      <dgm:spPr/>
      <dgm:t>
        <a:bodyPr/>
        <a:lstStyle/>
        <a:p>
          <a:endParaRPr lang="en-US"/>
        </a:p>
      </dgm:t>
    </dgm:pt>
    <dgm:pt modelId="{6406960A-7CD0-4E86-818C-B8629C7B14B1}" type="sibTrans" cxnId="{F7C10138-ACA6-463E-905F-DD2CAF764CF4}">
      <dgm:prSet/>
      <dgm:spPr/>
      <dgm:t>
        <a:bodyPr/>
        <a:lstStyle/>
        <a:p>
          <a:endParaRPr lang="en-US"/>
        </a:p>
      </dgm:t>
    </dgm:pt>
    <dgm:pt modelId="{25D4FEFF-EA77-4120-940D-9D72644FF505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300" dirty="0"/>
            <a:t> </a:t>
          </a:r>
          <a:r>
            <a:rPr lang="en-US" sz="3300" dirty="0" err="1"/>
            <a:t>Een</a:t>
          </a:r>
          <a:r>
            <a:rPr lang="en-US" sz="3300" dirty="0"/>
            <a:t> haven, </a:t>
          </a:r>
          <a:r>
            <a:rPr lang="en-US" sz="3300" dirty="0" err="1"/>
            <a:t>gelegen</a:t>
          </a:r>
          <a:r>
            <a:rPr lang="en-US" sz="3300" dirty="0"/>
            <a:t> in </a:t>
          </a:r>
          <a:r>
            <a:rPr lang="en-US" sz="3300" dirty="0" err="1"/>
            <a:t>België</a:t>
          </a:r>
          <a:r>
            <a:rPr lang="en-US" sz="3300" dirty="0"/>
            <a:t>.</a:t>
          </a:r>
        </a:p>
      </dgm:t>
    </dgm:pt>
    <dgm:pt modelId="{8E810509-7D83-43F7-87A0-5DA89E91FEE4}" type="parTrans" cxnId="{34B8C871-6BBE-4D7E-A9DA-C96E559671B9}">
      <dgm:prSet/>
      <dgm:spPr/>
      <dgm:t>
        <a:bodyPr/>
        <a:lstStyle/>
        <a:p>
          <a:endParaRPr lang="en-US"/>
        </a:p>
      </dgm:t>
    </dgm:pt>
    <dgm:pt modelId="{3E877B4E-466C-43C9-8067-B53C9347F4B8}" type="sibTrans" cxnId="{34B8C871-6BBE-4D7E-A9DA-C96E559671B9}">
      <dgm:prSet/>
      <dgm:spPr/>
      <dgm:t>
        <a:bodyPr/>
        <a:lstStyle/>
        <a:p>
          <a:endParaRPr lang="en-US"/>
        </a:p>
      </dgm:t>
    </dgm:pt>
    <dgm:pt modelId="{BBBC38AB-A66E-40C9-90C6-81559EFE536C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300" dirty="0" err="1"/>
            <a:t>Goederen</a:t>
          </a:r>
          <a:r>
            <a:rPr lang="en-US" sz="3300" dirty="0"/>
            <a:t> die in </a:t>
          </a:r>
          <a:r>
            <a:rPr lang="en-US" sz="3300" dirty="0" err="1"/>
            <a:t>België</a:t>
          </a:r>
          <a:r>
            <a:rPr lang="en-US" sz="3300" dirty="0"/>
            <a:t> </a:t>
          </a:r>
          <a:r>
            <a:rPr lang="en-US" sz="3300" dirty="0" err="1"/>
            <a:t>geproduceerd</a:t>
          </a:r>
          <a:r>
            <a:rPr lang="en-US" sz="3300" dirty="0"/>
            <a:t> </a:t>
          </a:r>
          <a:r>
            <a:rPr lang="en-US" sz="3300" dirty="0" err="1"/>
            <a:t>worden</a:t>
          </a:r>
          <a:r>
            <a:rPr lang="en-US" sz="3300" dirty="0"/>
            <a:t>, in </a:t>
          </a:r>
          <a:r>
            <a:rPr lang="en-US" sz="3300" dirty="0" err="1"/>
            <a:t>een</a:t>
          </a:r>
          <a:r>
            <a:rPr lang="en-US" sz="3300" dirty="0"/>
            <a:t> </a:t>
          </a:r>
          <a:r>
            <a:rPr lang="en-US" sz="3300" dirty="0" err="1"/>
            <a:t>ander</a:t>
          </a:r>
          <a:r>
            <a:rPr lang="en-US" sz="3300" dirty="0"/>
            <a:t> land </a:t>
          </a:r>
          <a:r>
            <a:rPr lang="en-US" sz="3300" dirty="0" err="1"/>
            <a:t>verkopen</a:t>
          </a:r>
          <a:r>
            <a:rPr lang="en-US" sz="3300" dirty="0"/>
            <a:t>.</a:t>
          </a:r>
        </a:p>
      </dgm:t>
    </dgm:pt>
    <dgm:pt modelId="{C7C1FE82-0F6F-44DF-95AA-59294179F31A}" type="sibTrans" cxnId="{8D87E75B-AC70-4F31-A93F-4F8131A06854}">
      <dgm:prSet/>
      <dgm:spPr/>
      <dgm:t>
        <a:bodyPr/>
        <a:lstStyle/>
        <a:p>
          <a:endParaRPr lang="nl-BE"/>
        </a:p>
      </dgm:t>
    </dgm:pt>
    <dgm:pt modelId="{0A6C5AD7-0F1A-4BF3-A791-27FDA921CBAC}" type="parTrans" cxnId="{8D87E75B-AC70-4F31-A93F-4F8131A06854}">
      <dgm:prSet/>
      <dgm:spPr/>
      <dgm:t>
        <a:bodyPr/>
        <a:lstStyle/>
        <a:p>
          <a:endParaRPr lang="nl-BE"/>
        </a:p>
      </dgm:t>
    </dgm:pt>
    <dgm:pt modelId="{60AC2B70-9374-4AE2-BA71-EB040ECB85CD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2400" dirty="0"/>
        </a:p>
      </dgm:t>
    </dgm:pt>
    <dgm:pt modelId="{2EB0D7A1-4517-4626-9371-43B90AF38856}" type="parTrans" cxnId="{8F79E702-5E7D-490C-8F5D-C220243FC9A4}">
      <dgm:prSet/>
      <dgm:spPr/>
    </dgm:pt>
    <dgm:pt modelId="{6A2E3D2C-C72C-4490-B00C-11E53CC987F0}" type="sibTrans" cxnId="{8F79E702-5E7D-490C-8F5D-C220243FC9A4}">
      <dgm:prSet/>
      <dgm:spPr/>
    </dgm:pt>
    <dgm:pt modelId="{695E0276-9BFD-4235-B183-141B749EF6E0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2400" dirty="0"/>
        </a:p>
      </dgm:t>
    </dgm:pt>
    <dgm:pt modelId="{ABAF5CF9-C61D-4008-AEA5-918BFE6EE36A}" type="parTrans" cxnId="{81B30328-8CE8-42A3-8C57-870428B68688}">
      <dgm:prSet/>
      <dgm:spPr/>
    </dgm:pt>
    <dgm:pt modelId="{A128F928-5F03-4819-9690-AE1F523C034C}" type="sibTrans" cxnId="{81B30328-8CE8-42A3-8C57-870428B68688}">
      <dgm:prSet/>
      <dgm:spPr/>
    </dgm:pt>
    <dgm:pt modelId="{3FA0F366-7B03-4CC2-A70B-ADEC504EEB45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2000" dirty="0"/>
        </a:p>
      </dgm:t>
    </dgm:pt>
    <dgm:pt modelId="{CE9E1F55-B27C-41B6-B65F-E7E9161AC9E1}" type="parTrans" cxnId="{7C63BDA3-80AD-42DB-8E94-16213A155639}">
      <dgm:prSet/>
      <dgm:spPr/>
    </dgm:pt>
    <dgm:pt modelId="{F2989305-7BF5-4CB0-86AC-E5E461DC7300}" type="sibTrans" cxnId="{7C63BDA3-80AD-42DB-8E94-16213A155639}">
      <dgm:prSet/>
      <dgm:spPr/>
    </dgm:pt>
    <dgm:pt modelId="{3FF259B5-EC7B-4F41-A6DA-239893E43633}" type="pres">
      <dgm:prSet presAssocID="{57FBA9F3-60FD-4B14-8DCD-FE7C51ED2983}" presName="linear" presStyleCnt="0">
        <dgm:presLayoutVars>
          <dgm:animLvl val="lvl"/>
          <dgm:resizeHandles val="exact"/>
        </dgm:presLayoutVars>
      </dgm:prSet>
      <dgm:spPr/>
    </dgm:pt>
    <dgm:pt modelId="{CDB0F949-8051-44EB-A6D6-2564834C2343}" type="pres">
      <dgm:prSet presAssocID="{97F825F1-98AF-42D1-8CE2-D386F542E4E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4F09D0D-48B1-4AAF-8784-606C59843D11}" type="pres">
      <dgm:prSet presAssocID="{97F825F1-98AF-42D1-8CE2-D386F542E4E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F79E702-5E7D-490C-8F5D-C220243FC9A4}" srcId="{97F825F1-98AF-42D1-8CE2-D386F542E4E3}" destId="{60AC2B70-9374-4AE2-BA71-EB040ECB85CD}" srcOrd="2" destOrd="0" parTransId="{2EB0D7A1-4517-4626-9371-43B90AF38856}" sibTransId="{6A2E3D2C-C72C-4490-B00C-11E53CC987F0}"/>
    <dgm:cxn modelId="{FDFED627-9650-46BA-8BB6-7EEDAC45A394}" type="presOf" srcId="{BBBC38AB-A66E-40C9-90C6-81559EFE536C}" destId="{84F09D0D-48B1-4AAF-8784-606C59843D11}" srcOrd="0" destOrd="1" presId="urn:microsoft.com/office/officeart/2005/8/layout/vList2"/>
    <dgm:cxn modelId="{81B30328-8CE8-42A3-8C57-870428B68688}" srcId="{97F825F1-98AF-42D1-8CE2-D386F542E4E3}" destId="{695E0276-9BFD-4235-B183-141B749EF6E0}" srcOrd="4" destOrd="0" parTransId="{ABAF5CF9-C61D-4008-AEA5-918BFE6EE36A}" sibTransId="{A128F928-5F03-4819-9690-AE1F523C034C}"/>
    <dgm:cxn modelId="{17610628-1B16-48F8-8E48-AED602343841}" type="presOf" srcId="{25D4FEFF-EA77-4120-940D-9D72644FF505}" destId="{84F09D0D-48B1-4AAF-8784-606C59843D11}" srcOrd="0" destOrd="5" presId="urn:microsoft.com/office/officeart/2005/8/layout/vList2"/>
    <dgm:cxn modelId="{2890F82E-D991-4E06-8890-863D7119019B}" type="presOf" srcId="{97F825F1-98AF-42D1-8CE2-D386F542E4E3}" destId="{CDB0F949-8051-44EB-A6D6-2564834C2343}" srcOrd="0" destOrd="0" presId="urn:microsoft.com/office/officeart/2005/8/layout/vList2"/>
    <dgm:cxn modelId="{7F3FE034-C4D3-4E8E-A095-50D80F0AA735}" srcId="{97F825F1-98AF-42D1-8CE2-D386F542E4E3}" destId="{E3263103-70E5-4795-BD0B-DF3CFC044827}" srcOrd="0" destOrd="0" parTransId="{1274B423-7520-47CE-AAF5-C176095EF114}" sibTransId="{87388FB9-B2B0-44FF-BECD-3F1122F3EEE6}"/>
    <dgm:cxn modelId="{F7C10138-ACA6-463E-905F-DD2CAF764CF4}" srcId="{97F825F1-98AF-42D1-8CE2-D386F542E4E3}" destId="{050793CB-E5C7-4F44-8F13-A19025229C9E}" srcOrd="3" destOrd="0" parTransId="{959AB3B2-9326-441B-9E26-670E8DF22320}" sibTransId="{6406960A-7CD0-4E86-818C-B8629C7B14B1}"/>
    <dgm:cxn modelId="{8D87E75B-AC70-4F31-A93F-4F8131A06854}" srcId="{97F825F1-98AF-42D1-8CE2-D386F542E4E3}" destId="{BBBC38AB-A66E-40C9-90C6-81559EFE536C}" srcOrd="1" destOrd="0" parTransId="{0A6C5AD7-0F1A-4BF3-A791-27FDA921CBAC}" sibTransId="{C7C1FE82-0F6F-44DF-95AA-59294179F31A}"/>
    <dgm:cxn modelId="{D25CF75E-3C57-4915-8D97-DEDA29454550}" type="presOf" srcId="{050793CB-E5C7-4F44-8F13-A19025229C9E}" destId="{84F09D0D-48B1-4AAF-8784-606C59843D11}" srcOrd="0" destOrd="3" presId="urn:microsoft.com/office/officeart/2005/8/layout/vList2"/>
    <dgm:cxn modelId="{34B8C871-6BBE-4D7E-A9DA-C96E559671B9}" srcId="{97F825F1-98AF-42D1-8CE2-D386F542E4E3}" destId="{25D4FEFF-EA77-4120-940D-9D72644FF505}" srcOrd="5" destOrd="0" parTransId="{8E810509-7D83-43F7-87A0-5DA89E91FEE4}" sibTransId="{3E877B4E-466C-43C9-8067-B53C9347F4B8}"/>
    <dgm:cxn modelId="{9153508E-BD3C-4CE6-AAAE-7726D96953EF}" srcId="{57FBA9F3-60FD-4B14-8DCD-FE7C51ED2983}" destId="{97F825F1-98AF-42D1-8CE2-D386F542E4E3}" srcOrd="0" destOrd="0" parTransId="{3CA63F62-4956-4FB4-B029-394D7085449C}" sibTransId="{33E36DB0-39B4-4874-AB17-2131916137D0}"/>
    <dgm:cxn modelId="{D1BC409D-F484-483D-A44E-426B2BD818FF}" type="presOf" srcId="{E3263103-70E5-4795-BD0B-DF3CFC044827}" destId="{84F09D0D-48B1-4AAF-8784-606C59843D11}" srcOrd="0" destOrd="0" presId="urn:microsoft.com/office/officeart/2005/8/layout/vList2"/>
    <dgm:cxn modelId="{7C63BDA3-80AD-42DB-8E94-16213A155639}" srcId="{97F825F1-98AF-42D1-8CE2-D386F542E4E3}" destId="{3FA0F366-7B03-4CC2-A70B-ADEC504EEB45}" srcOrd="6" destOrd="0" parTransId="{CE9E1F55-B27C-41B6-B65F-E7E9161AC9E1}" sibTransId="{F2989305-7BF5-4CB0-86AC-E5E461DC7300}"/>
    <dgm:cxn modelId="{43D8C0BE-06AC-4D44-B8ED-F4C3904F9078}" type="presOf" srcId="{57FBA9F3-60FD-4B14-8DCD-FE7C51ED2983}" destId="{3FF259B5-EC7B-4F41-A6DA-239893E43633}" srcOrd="0" destOrd="0" presId="urn:microsoft.com/office/officeart/2005/8/layout/vList2"/>
    <dgm:cxn modelId="{FFCE1FE8-37C2-48E6-B879-07FC82055F57}" type="presOf" srcId="{695E0276-9BFD-4235-B183-141B749EF6E0}" destId="{84F09D0D-48B1-4AAF-8784-606C59843D11}" srcOrd="0" destOrd="4" presId="urn:microsoft.com/office/officeart/2005/8/layout/vList2"/>
    <dgm:cxn modelId="{4F3F89F2-8CB7-48AF-BE5A-79F6B30B69C8}" type="presOf" srcId="{3FA0F366-7B03-4CC2-A70B-ADEC504EEB45}" destId="{84F09D0D-48B1-4AAF-8784-606C59843D11}" srcOrd="0" destOrd="6" presId="urn:microsoft.com/office/officeart/2005/8/layout/vList2"/>
    <dgm:cxn modelId="{38697AF7-A754-4E7D-87AC-6EB3725B726B}" type="presOf" srcId="{60AC2B70-9374-4AE2-BA71-EB040ECB85CD}" destId="{84F09D0D-48B1-4AAF-8784-606C59843D11}" srcOrd="0" destOrd="2" presId="urn:microsoft.com/office/officeart/2005/8/layout/vList2"/>
    <dgm:cxn modelId="{EAE0FA90-61D5-4487-9188-A2D05E3F26AA}" type="presParOf" srcId="{3FF259B5-EC7B-4F41-A6DA-239893E43633}" destId="{CDB0F949-8051-44EB-A6D6-2564834C2343}" srcOrd="0" destOrd="0" presId="urn:microsoft.com/office/officeart/2005/8/layout/vList2"/>
    <dgm:cxn modelId="{D7157C46-C1DE-4F68-85D2-610E721E3E02}" type="presParOf" srcId="{3FF259B5-EC7B-4F41-A6DA-239893E43633}" destId="{84F09D0D-48B1-4AAF-8784-606C59843D1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BA9F3-60FD-4B14-8DCD-FE7C51ED298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F825F1-98AF-42D1-8CE2-D386F542E4E3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2) CMR:  </a:t>
          </a:r>
        </a:p>
      </dgm:t>
    </dgm:pt>
    <dgm:pt modelId="{3CA63F62-4956-4FB4-B029-394D7085449C}" type="parTrans" cxnId="{9153508E-BD3C-4CE6-AAAE-7726D96953EF}">
      <dgm:prSet/>
      <dgm:spPr/>
      <dgm:t>
        <a:bodyPr/>
        <a:lstStyle/>
        <a:p>
          <a:endParaRPr lang="en-US"/>
        </a:p>
      </dgm:t>
    </dgm:pt>
    <dgm:pt modelId="{33E36DB0-39B4-4874-AB17-2131916137D0}" type="sibTrans" cxnId="{9153508E-BD3C-4CE6-AAAE-7726D96953EF}">
      <dgm:prSet/>
      <dgm:spPr/>
      <dgm:t>
        <a:bodyPr/>
        <a:lstStyle/>
        <a:p>
          <a:endParaRPr lang="en-US"/>
        </a:p>
      </dgm:t>
    </dgm:pt>
    <dgm:pt modelId="{E3263103-70E5-4795-BD0B-DF3CFC044827}">
      <dgm:prSet custT="1"/>
      <dgm:spPr/>
      <dgm:t>
        <a:bodyPr/>
        <a:lstStyle/>
        <a:p>
          <a:pPr>
            <a:buFont typeface="+mj-lt"/>
            <a:buNone/>
          </a:pPr>
          <a:endParaRPr lang="en-US" sz="1800" dirty="0"/>
        </a:p>
      </dgm:t>
    </dgm:pt>
    <dgm:pt modelId="{1274B423-7520-47CE-AAF5-C176095EF114}" type="parTrans" cxnId="{7F3FE034-C4D3-4E8E-A095-50D80F0AA735}">
      <dgm:prSet/>
      <dgm:spPr/>
      <dgm:t>
        <a:bodyPr/>
        <a:lstStyle/>
        <a:p>
          <a:endParaRPr lang="en-US"/>
        </a:p>
      </dgm:t>
    </dgm:pt>
    <dgm:pt modelId="{87388FB9-B2B0-44FF-BECD-3F1122F3EEE6}" type="sibTrans" cxnId="{7F3FE034-C4D3-4E8E-A095-50D80F0AA735}">
      <dgm:prSet/>
      <dgm:spPr/>
      <dgm:t>
        <a:bodyPr/>
        <a:lstStyle/>
        <a:p>
          <a:endParaRPr lang="en-US"/>
        </a:p>
      </dgm:t>
    </dgm:pt>
    <dgm:pt modelId="{40F742CB-D29F-4F4D-B596-4CF597B86926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Staat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voor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: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communicatie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met radio</a:t>
          </a:r>
        </a:p>
      </dgm:t>
    </dgm:pt>
    <dgm:pt modelId="{2CACBFA3-6760-4EC3-9FCA-833F9BF83643}" type="parTrans" cxnId="{E0350F15-4932-4A9E-88DC-B276CFA47ED7}">
      <dgm:prSet/>
      <dgm:spPr/>
      <dgm:t>
        <a:bodyPr/>
        <a:lstStyle/>
        <a:p>
          <a:endParaRPr lang="nl-BE"/>
        </a:p>
      </dgm:t>
    </dgm:pt>
    <dgm:pt modelId="{34A8AB13-2413-44CA-A37F-F52735A5FCBD}" type="sibTrans" cxnId="{E0350F15-4932-4A9E-88DC-B276CFA47ED7}">
      <dgm:prSet/>
      <dgm:spPr/>
      <dgm:t>
        <a:bodyPr/>
        <a:lstStyle/>
        <a:p>
          <a:endParaRPr lang="nl-BE"/>
        </a:p>
      </dgm:t>
    </dgm:pt>
    <dgm:pt modelId="{ED78C005-FCE3-4C3F-AD5E-43EF29D6B68B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Is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een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systeem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om websites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te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bouwen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</a:p>
      </dgm:t>
    </dgm:pt>
    <dgm:pt modelId="{FD46C438-57E4-408C-84A4-03663CD52682}" type="parTrans" cxnId="{25BAA7D4-3AE2-47DF-94B6-3FCC9CA02F57}">
      <dgm:prSet/>
      <dgm:spPr/>
      <dgm:t>
        <a:bodyPr/>
        <a:lstStyle/>
        <a:p>
          <a:endParaRPr lang="nl-BE"/>
        </a:p>
      </dgm:t>
    </dgm:pt>
    <dgm:pt modelId="{7458F8A4-DFB0-41EA-9994-FE588C50ACC8}" type="sibTrans" cxnId="{25BAA7D4-3AE2-47DF-94B6-3FCC9CA02F57}">
      <dgm:prSet/>
      <dgm:spPr/>
      <dgm:t>
        <a:bodyPr/>
        <a:lstStyle/>
        <a:p>
          <a:endParaRPr lang="nl-BE"/>
        </a:p>
      </dgm:t>
    </dgm:pt>
    <dgm:pt modelId="{B919DB87-002E-4EF2-B75F-73314B18FB48}">
      <dgm:prSet/>
      <dgm:spPr/>
      <dgm:t>
        <a:bodyPr/>
        <a:lstStyle/>
        <a:p>
          <a:pPr>
            <a:buFont typeface="+mj-lt"/>
            <a:buAutoNum type="alphaLcParenR"/>
          </a:pPr>
          <a:r>
            <a:rPr lang="nl-NL" sz="3300" dirty="0">
              <a:solidFill>
                <a:schemeClr val="tx1">
                  <a:lumMod val="75000"/>
                  <a:lumOff val="25000"/>
                </a:schemeClr>
              </a:solidFill>
            </a:rPr>
            <a:t> Is een internationale conventie die onder andere beschrijft wie er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verantwoordelijk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is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voor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de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goederen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dirty="0" err="1">
              <a:solidFill>
                <a:schemeClr val="tx1">
                  <a:lumMod val="75000"/>
                  <a:lumOff val="25000"/>
                </a:schemeClr>
              </a:solidFill>
            </a:rPr>
            <a:t>onderweg</a:t>
          </a:r>
          <a:r>
            <a:rPr lang="en-US" sz="3300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  <a:endParaRPr lang="en-US" sz="3300" dirty="0"/>
        </a:p>
      </dgm:t>
    </dgm:pt>
    <dgm:pt modelId="{5346101E-672F-473B-962B-3189F2731114}" type="parTrans" cxnId="{CD2D0EEE-234E-4A6A-BA80-F00E1B3321B7}">
      <dgm:prSet/>
      <dgm:spPr/>
      <dgm:t>
        <a:bodyPr/>
        <a:lstStyle/>
        <a:p>
          <a:endParaRPr lang="nl-BE"/>
        </a:p>
      </dgm:t>
    </dgm:pt>
    <dgm:pt modelId="{40E1FB25-1349-463F-85C1-86BD9775186A}" type="sibTrans" cxnId="{CD2D0EEE-234E-4A6A-BA80-F00E1B3321B7}">
      <dgm:prSet/>
      <dgm:spPr/>
      <dgm:t>
        <a:bodyPr/>
        <a:lstStyle/>
        <a:p>
          <a:endParaRPr lang="nl-BE"/>
        </a:p>
      </dgm:t>
    </dgm:pt>
    <dgm:pt modelId="{0902CB02-1B3E-4BC5-8F71-4BDA258A814D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1200" dirty="0"/>
        </a:p>
      </dgm:t>
    </dgm:pt>
    <dgm:pt modelId="{8CF88340-5844-4E8D-BF6E-08082BF9FB9B}" type="parTrans" cxnId="{816109AC-511D-49BB-BE24-2D38D669007E}">
      <dgm:prSet/>
      <dgm:spPr/>
    </dgm:pt>
    <dgm:pt modelId="{B1E6B0F9-38AC-4F2D-8B9D-3C4F52F26C10}" type="sibTrans" cxnId="{816109AC-511D-49BB-BE24-2D38D669007E}">
      <dgm:prSet/>
      <dgm:spPr/>
    </dgm:pt>
    <dgm:pt modelId="{3966C479-61EF-48D1-9C4D-BA26FA040C75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12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D6D6622-589C-4C2F-9C66-DEA9F8D44AA9}" type="parTrans" cxnId="{BD14E58D-0BB0-48FA-9AC9-9BA014CF3F58}">
      <dgm:prSet/>
      <dgm:spPr/>
    </dgm:pt>
    <dgm:pt modelId="{12A1FE30-9E46-47DA-937C-CEA4A77FC920}" type="sibTrans" cxnId="{BD14E58D-0BB0-48FA-9AC9-9BA014CF3F58}">
      <dgm:prSet/>
      <dgm:spPr/>
    </dgm:pt>
    <dgm:pt modelId="{3FF259B5-EC7B-4F41-A6DA-239893E43633}" type="pres">
      <dgm:prSet presAssocID="{57FBA9F3-60FD-4B14-8DCD-FE7C51ED2983}" presName="linear" presStyleCnt="0">
        <dgm:presLayoutVars>
          <dgm:animLvl val="lvl"/>
          <dgm:resizeHandles val="exact"/>
        </dgm:presLayoutVars>
      </dgm:prSet>
      <dgm:spPr/>
    </dgm:pt>
    <dgm:pt modelId="{CDB0F949-8051-44EB-A6D6-2564834C2343}" type="pres">
      <dgm:prSet presAssocID="{97F825F1-98AF-42D1-8CE2-D386F542E4E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4F09D0D-48B1-4AAF-8784-606C59843D11}" type="pres">
      <dgm:prSet presAssocID="{97F825F1-98AF-42D1-8CE2-D386F542E4E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6080605-C092-4004-93A6-9FDB681F7529}" type="presOf" srcId="{40F742CB-D29F-4F4D-B596-4CF597B86926}" destId="{84F09D0D-48B1-4AAF-8784-606C59843D11}" srcOrd="0" destOrd="3" presId="urn:microsoft.com/office/officeart/2005/8/layout/vList2"/>
    <dgm:cxn modelId="{E0350F15-4932-4A9E-88DC-B276CFA47ED7}" srcId="{97F825F1-98AF-42D1-8CE2-D386F542E4E3}" destId="{40F742CB-D29F-4F4D-B596-4CF597B86926}" srcOrd="3" destOrd="0" parTransId="{2CACBFA3-6760-4EC3-9FCA-833F9BF83643}" sibTransId="{34A8AB13-2413-44CA-A37F-F52735A5FCBD}"/>
    <dgm:cxn modelId="{C23B992E-6B96-41E1-85D8-9FAAD5799241}" type="presOf" srcId="{ED78C005-FCE3-4C3F-AD5E-43EF29D6B68B}" destId="{84F09D0D-48B1-4AAF-8784-606C59843D11}" srcOrd="0" destOrd="5" presId="urn:microsoft.com/office/officeart/2005/8/layout/vList2"/>
    <dgm:cxn modelId="{2890F82E-D991-4E06-8890-863D7119019B}" type="presOf" srcId="{97F825F1-98AF-42D1-8CE2-D386F542E4E3}" destId="{CDB0F949-8051-44EB-A6D6-2564834C2343}" srcOrd="0" destOrd="0" presId="urn:microsoft.com/office/officeart/2005/8/layout/vList2"/>
    <dgm:cxn modelId="{7F3FE034-C4D3-4E8E-A095-50D80F0AA735}" srcId="{97F825F1-98AF-42D1-8CE2-D386F542E4E3}" destId="{E3263103-70E5-4795-BD0B-DF3CFC044827}" srcOrd="0" destOrd="0" parTransId="{1274B423-7520-47CE-AAF5-C176095EF114}" sibTransId="{87388FB9-B2B0-44FF-BECD-3F1122F3EEE6}"/>
    <dgm:cxn modelId="{8D37E073-0E4E-44D5-AC72-4D0490D5729A}" type="presOf" srcId="{B919DB87-002E-4EF2-B75F-73314B18FB48}" destId="{84F09D0D-48B1-4AAF-8784-606C59843D11}" srcOrd="0" destOrd="1" presId="urn:microsoft.com/office/officeart/2005/8/layout/vList2"/>
    <dgm:cxn modelId="{BD14E58D-0BB0-48FA-9AC9-9BA014CF3F58}" srcId="{97F825F1-98AF-42D1-8CE2-D386F542E4E3}" destId="{3966C479-61EF-48D1-9C4D-BA26FA040C75}" srcOrd="4" destOrd="0" parTransId="{8D6D6622-589C-4C2F-9C66-DEA9F8D44AA9}" sibTransId="{12A1FE30-9E46-47DA-937C-CEA4A77FC920}"/>
    <dgm:cxn modelId="{9153508E-BD3C-4CE6-AAAE-7726D96953EF}" srcId="{57FBA9F3-60FD-4B14-8DCD-FE7C51ED2983}" destId="{97F825F1-98AF-42D1-8CE2-D386F542E4E3}" srcOrd="0" destOrd="0" parTransId="{3CA63F62-4956-4FB4-B029-394D7085449C}" sibTransId="{33E36DB0-39B4-4874-AB17-2131916137D0}"/>
    <dgm:cxn modelId="{D1BC409D-F484-483D-A44E-426B2BD818FF}" type="presOf" srcId="{E3263103-70E5-4795-BD0B-DF3CFC044827}" destId="{84F09D0D-48B1-4AAF-8784-606C59843D11}" srcOrd="0" destOrd="0" presId="urn:microsoft.com/office/officeart/2005/8/layout/vList2"/>
    <dgm:cxn modelId="{816109AC-511D-49BB-BE24-2D38D669007E}" srcId="{97F825F1-98AF-42D1-8CE2-D386F542E4E3}" destId="{0902CB02-1B3E-4BC5-8F71-4BDA258A814D}" srcOrd="2" destOrd="0" parTransId="{8CF88340-5844-4E8D-BF6E-08082BF9FB9B}" sibTransId="{B1E6B0F9-38AC-4F2D-8B9D-3C4F52F26C10}"/>
    <dgm:cxn modelId="{43D8C0BE-06AC-4D44-B8ED-F4C3904F9078}" type="presOf" srcId="{57FBA9F3-60FD-4B14-8DCD-FE7C51ED2983}" destId="{3FF259B5-EC7B-4F41-A6DA-239893E43633}" srcOrd="0" destOrd="0" presId="urn:microsoft.com/office/officeart/2005/8/layout/vList2"/>
    <dgm:cxn modelId="{25BAA7D4-3AE2-47DF-94B6-3FCC9CA02F57}" srcId="{97F825F1-98AF-42D1-8CE2-D386F542E4E3}" destId="{ED78C005-FCE3-4C3F-AD5E-43EF29D6B68B}" srcOrd="5" destOrd="0" parTransId="{FD46C438-57E4-408C-84A4-03663CD52682}" sibTransId="{7458F8A4-DFB0-41EA-9994-FE588C50ACC8}"/>
    <dgm:cxn modelId="{84E6ACD5-A756-4065-B430-BAFF8B98A212}" type="presOf" srcId="{3966C479-61EF-48D1-9C4D-BA26FA040C75}" destId="{84F09D0D-48B1-4AAF-8784-606C59843D11}" srcOrd="0" destOrd="4" presId="urn:microsoft.com/office/officeart/2005/8/layout/vList2"/>
    <dgm:cxn modelId="{17ECEEE6-46CE-4D25-9CA9-DB667727B9FE}" type="presOf" srcId="{0902CB02-1B3E-4BC5-8F71-4BDA258A814D}" destId="{84F09D0D-48B1-4AAF-8784-606C59843D11}" srcOrd="0" destOrd="2" presId="urn:microsoft.com/office/officeart/2005/8/layout/vList2"/>
    <dgm:cxn modelId="{CD2D0EEE-234E-4A6A-BA80-F00E1B3321B7}" srcId="{97F825F1-98AF-42D1-8CE2-D386F542E4E3}" destId="{B919DB87-002E-4EF2-B75F-73314B18FB48}" srcOrd="1" destOrd="0" parTransId="{5346101E-672F-473B-962B-3189F2731114}" sibTransId="{40E1FB25-1349-463F-85C1-86BD9775186A}"/>
    <dgm:cxn modelId="{EAE0FA90-61D5-4487-9188-A2D05E3F26AA}" type="presParOf" srcId="{3FF259B5-EC7B-4F41-A6DA-239893E43633}" destId="{CDB0F949-8051-44EB-A6D6-2564834C2343}" srcOrd="0" destOrd="0" presId="urn:microsoft.com/office/officeart/2005/8/layout/vList2"/>
    <dgm:cxn modelId="{D7157C46-C1DE-4F68-85D2-610E721E3E02}" type="presParOf" srcId="{3FF259B5-EC7B-4F41-A6DA-239893E43633}" destId="{84F09D0D-48B1-4AAF-8784-606C59843D1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FBA9F3-60FD-4B14-8DCD-FE7C51ED298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F825F1-98AF-42D1-8CE2-D386F542E4E3}">
      <dgm:prSet/>
      <dgm:spPr>
        <a:solidFill>
          <a:schemeClr val="accent2"/>
        </a:solidFill>
      </dgm:spPr>
      <dgm:t>
        <a:bodyPr/>
        <a:lstStyle/>
        <a:p>
          <a:r>
            <a:rPr lang="en-US" b="1" dirty="0"/>
            <a:t>3) Multinational:  </a:t>
          </a:r>
        </a:p>
      </dgm:t>
    </dgm:pt>
    <dgm:pt modelId="{3CA63F62-4956-4FB4-B029-394D7085449C}" type="parTrans" cxnId="{9153508E-BD3C-4CE6-AAAE-7726D96953EF}">
      <dgm:prSet/>
      <dgm:spPr/>
      <dgm:t>
        <a:bodyPr/>
        <a:lstStyle/>
        <a:p>
          <a:endParaRPr lang="en-US"/>
        </a:p>
      </dgm:t>
    </dgm:pt>
    <dgm:pt modelId="{33E36DB0-39B4-4874-AB17-2131916137D0}" type="sibTrans" cxnId="{9153508E-BD3C-4CE6-AAAE-7726D96953EF}">
      <dgm:prSet/>
      <dgm:spPr/>
      <dgm:t>
        <a:bodyPr/>
        <a:lstStyle/>
        <a:p>
          <a:endParaRPr lang="en-US"/>
        </a:p>
      </dgm:t>
    </dgm:pt>
    <dgm:pt modelId="{E3263103-70E5-4795-BD0B-DF3CFC044827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1800" dirty="0">
            <a:solidFill>
              <a:schemeClr val="tx1"/>
            </a:solidFill>
          </a:endParaRPr>
        </a:p>
      </dgm:t>
    </dgm:pt>
    <dgm:pt modelId="{1274B423-7520-47CE-AAF5-C176095EF114}" type="parTrans" cxnId="{7F3FE034-C4D3-4E8E-A095-50D80F0AA735}">
      <dgm:prSet/>
      <dgm:spPr/>
      <dgm:t>
        <a:bodyPr/>
        <a:lstStyle/>
        <a:p>
          <a:endParaRPr lang="en-US"/>
        </a:p>
      </dgm:t>
    </dgm:pt>
    <dgm:pt modelId="{87388FB9-B2B0-44FF-BECD-3F1122F3EEE6}" type="sibTrans" cxnId="{7F3FE034-C4D3-4E8E-A095-50D80F0AA735}">
      <dgm:prSet/>
      <dgm:spPr/>
      <dgm:t>
        <a:bodyPr/>
        <a:lstStyle/>
        <a:p>
          <a:endParaRPr lang="en-US"/>
        </a:p>
      </dgm:t>
    </dgm:pt>
    <dgm:pt modelId="{7BD90A62-3913-45EC-9CF2-183661EB9C73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Een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bedrijf</a:t>
          </a:r>
          <a:r>
            <a:rPr lang="en-US" sz="3600" dirty="0">
              <a:solidFill>
                <a:schemeClr val="tx1"/>
              </a:solidFill>
            </a:rPr>
            <a:t> met </a:t>
          </a:r>
          <a:r>
            <a:rPr lang="en-US" sz="3600" dirty="0" err="1">
              <a:solidFill>
                <a:schemeClr val="tx1"/>
              </a:solidFill>
            </a:rPr>
            <a:t>medewerkers</a:t>
          </a:r>
          <a:r>
            <a:rPr lang="en-US" sz="3600" dirty="0">
              <a:solidFill>
                <a:schemeClr val="tx1"/>
              </a:solidFill>
            </a:rPr>
            <a:t> met </a:t>
          </a:r>
          <a:r>
            <a:rPr lang="en-US" sz="3600" dirty="0" err="1">
              <a:solidFill>
                <a:schemeClr val="tx1"/>
              </a:solidFill>
            </a:rPr>
            <a:t>verschillende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nationaliteiten</a:t>
          </a:r>
          <a:r>
            <a:rPr lang="en-US" sz="3600" dirty="0">
              <a:solidFill>
                <a:schemeClr val="tx1"/>
              </a:solidFill>
            </a:rPr>
            <a:t>.</a:t>
          </a:r>
        </a:p>
      </dgm:t>
    </dgm:pt>
    <dgm:pt modelId="{FCAED332-252A-43EF-8845-F98B40A72D80}" type="parTrans" cxnId="{ACC3984D-D100-4702-B480-075B744E657E}">
      <dgm:prSet/>
      <dgm:spPr/>
      <dgm:t>
        <a:bodyPr/>
        <a:lstStyle/>
        <a:p>
          <a:endParaRPr lang="nl-BE"/>
        </a:p>
      </dgm:t>
    </dgm:pt>
    <dgm:pt modelId="{DCF76732-5626-4DB3-A882-9D52BEF609FC}" type="sibTrans" cxnId="{ACC3984D-D100-4702-B480-075B744E657E}">
      <dgm:prSet/>
      <dgm:spPr/>
      <dgm:t>
        <a:bodyPr/>
        <a:lstStyle/>
        <a:p>
          <a:endParaRPr lang="nl-BE"/>
        </a:p>
      </dgm:t>
    </dgm:pt>
    <dgm:pt modelId="{C0979717-1958-4C08-B4E7-83BDB5F2AC43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Een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bedrijf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dat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vestigingen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heeft</a:t>
          </a:r>
          <a:r>
            <a:rPr lang="en-US" sz="3600" dirty="0">
              <a:solidFill>
                <a:schemeClr val="tx1"/>
              </a:solidFill>
            </a:rPr>
            <a:t> in </a:t>
          </a:r>
          <a:r>
            <a:rPr lang="en-US" sz="3600" dirty="0" err="1">
              <a:solidFill>
                <a:schemeClr val="tx1"/>
              </a:solidFill>
            </a:rPr>
            <a:t>meerdere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landen</a:t>
          </a:r>
          <a:r>
            <a:rPr lang="en-US" sz="3600" dirty="0">
              <a:solidFill>
                <a:schemeClr val="tx1"/>
              </a:solidFill>
            </a:rPr>
            <a:t>.</a:t>
          </a:r>
        </a:p>
      </dgm:t>
    </dgm:pt>
    <dgm:pt modelId="{D5A35306-763A-4452-B9A7-5A3C1845972A}" type="parTrans" cxnId="{64723061-C0F9-42BD-85AD-E7FC3AB5D3EA}">
      <dgm:prSet/>
      <dgm:spPr/>
      <dgm:t>
        <a:bodyPr/>
        <a:lstStyle/>
        <a:p>
          <a:endParaRPr lang="nl-BE"/>
        </a:p>
      </dgm:t>
    </dgm:pt>
    <dgm:pt modelId="{C5770A3E-99E4-4192-BC28-3BB4DD1A304A}" type="sibTrans" cxnId="{64723061-C0F9-42BD-85AD-E7FC3AB5D3EA}">
      <dgm:prSet/>
      <dgm:spPr/>
      <dgm:t>
        <a:bodyPr/>
        <a:lstStyle/>
        <a:p>
          <a:endParaRPr lang="nl-BE"/>
        </a:p>
      </dgm:t>
    </dgm:pt>
    <dgm:pt modelId="{5FC68DAD-2429-4B8C-BFFB-996A6A3B2FCF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1800" dirty="0">
            <a:solidFill>
              <a:schemeClr val="tx1"/>
            </a:solidFill>
          </a:endParaRPr>
        </a:p>
      </dgm:t>
    </dgm:pt>
    <dgm:pt modelId="{7ED2CBFE-76C6-4F8F-B719-4E0597ABB7BE}" type="parTrans" cxnId="{6208EE5B-AF5B-43BC-9E01-EFB42B8E5A1A}">
      <dgm:prSet/>
      <dgm:spPr/>
      <dgm:t>
        <a:bodyPr/>
        <a:lstStyle/>
        <a:p>
          <a:endParaRPr lang="nl-BE"/>
        </a:p>
      </dgm:t>
    </dgm:pt>
    <dgm:pt modelId="{9DBD5B1D-62BF-4590-B345-83DF92E49FCC}" type="sibTrans" cxnId="{6208EE5B-AF5B-43BC-9E01-EFB42B8E5A1A}">
      <dgm:prSet/>
      <dgm:spPr/>
      <dgm:t>
        <a:bodyPr/>
        <a:lstStyle/>
        <a:p>
          <a:endParaRPr lang="nl-BE"/>
        </a:p>
      </dgm:t>
    </dgm:pt>
    <dgm:pt modelId="{F249D51F-A218-4D91-A4E4-7372D9097404}">
      <dgm:prSet custT="1"/>
      <dgm:spPr/>
      <dgm:t>
        <a:bodyPr/>
        <a:lstStyle/>
        <a:p>
          <a:pPr>
            <a:buFont typeface="+mj-lt"/>
            <a:buAutoNum type="alphaLcParenR"/>
          </a:pPr>
          <a:endParaRPr lang="en-US" sz="1800" dirty="0">
            <a:solidFill>
              <a:schemeClr val="tx1"/>
            </a:solidFill>
          </a:endParaRPr>
        </a:p>
      </dgm:t>
    </dgm:pt>
    <dgm:pt modelId="{EA3B2247-5933-404D-AB55-E15BD231D0BC}" type="parTrans" cxnId="{07E07795-80C0-4BB9-BE90-B4399C73B9F4}">
      <dgm:prSet/>
      <dgm:spPr/>
      <dgm:t>
        <a:bodyPr/>
        <a:lstStyle/>
        <a:p>
          <a:endParaRPr lang="nl-BE"/>
        </a:p>
      </dgm:t>
    </dgm:pt>
    <dgm:pt modelId="{D6D44D74-495F-4938-B013-C0CB903BB42D}" type="sibTrans" cxnId="{07E07795-80C0-4BB9-BE90-B4399C73B9F4}">
      <dgm:prSet/>
      <dgm:spPr/>
      <dgm:t>
        <a:bodyPr/>
        <a:lstStyle/>
        <a:p>
          <a:endParaRPr lang="nl-BE"/>
        </a:p>
      </dgm:t>
    </dgm:pt>
    <dgm:pt modelId="{DF0BC14F-E811-449D-946D-068425764CBA}">
      <dgm:prSet/>
      <dgm:spPr/>
      <dgm:t>
        <a:bodyPr/>
        <a:lstStyle/>
        <a:p>
          <a:pPr>
            <a:buFont typeface="+mj-lt"/>
            <a:buAutoNum type="alphaLcParenR"/>
          </a:pPr>
          <a:r>
            <a:rPr lang="en-US" sz="3600" dirty="0" err="1">
              <a:solidFill>
                <a:schemeClr val="tx1"/>
              </a:solidFill>
            </a:rPr>
            <a:t>Een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bedrijf</a:t>
          </a:r>
          <a:r>
            <a:rPr lang="en-US" sz="3600" dirty="0">
              <a:solidFill>
                <a:schemeClr val="tx1"/>
              </a:solidFill>
            </a:rPr>
            <a:t> met </a:t>
          </a:r>
          <a:r>
            <a:rPr lang="en-US" sz="3600" dirty="0" err="1">
              <a:solidFill>
                <a:schemeClr val="tx1"/>
              </a:solidFill>
            </a:rPr>
            <a:t>veel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verschillende</a:t>
          </a:r>
          <a:r>
            <a:rPr lang="en-US" sz="3600" dirty="0">
              <a:solidFill>
                <a:schemeClr val="tx1"/>
              </a:solidFill>
            </a:rPr>
            <a:t> </a:t>
          </a:r>
          <a:r>
            <a:rPr lang="en-US" sz="3600" dirty="0" err="1">
              <a:solidFill>
                <a:schemeClr val="tx1"/>
              </a:solidFill>
            </a:rPr>
            <a:t>artikelen</a:t>
          </a:r>
          <a:r>
            <a:rPr lang="en-US" sz="3600" dirty="0">
              <a:solidFill>
                <a:schemeClr val="tx1"/>
              </a:solidFill>
            </a:rPr>
            <a:t>.</a:t>
          </a:r>
        </a:p>
      </dgm:t>
    </dgm:pt>
    <dgm:pt modelId="{B08B9B38-7C0A-464C-B433-64DFDF142BA8}" type="sibTrans" cxnId="{323845BE-C63F-4388-8C79-D862F5A9FA6F}">
      <dgm:prSet/>
      <dgm:spPr/>
      <dgm:t>
        <a:bodyPr/>
        <a:lstStyle/>
        <a:p>
          <a:endParaRPr lang="nl-BE"/>
        </a:p>
      </dgm:t>
    </dgm:pt>
    <dgm:pt modelId="{0726AF60-68B0-4EE5-8B6D-05E5DE469867}" type="parTrans" cxnId="{323845BE-C63F-4388-8C79-D862F5A9FA6F}">
      <dgm:prSet/>
      <dgm:spPr/>
      <dgm:t>
        <a:bodyPr/>
        <a:lstStyle/>
        <a:p>
          <a:endParaRPr lang="nl-BE"/>
        </a:p>
      </dgm:t>
    </dgm:pt>
    <dgm:pt modelId="{3FF259B5-EC7B-4F41-A6DA-239893E43633}" type="pres">
      <dgm:prSet presAssocID="{57FBA9F3-60FD-4B14-8DCD-FE7C51ED2983}" presName="linear" presStyleCnt="0">
        <dgm:presLayoutVars>
          <dgm:animLvl val="lvl"/>
          <dgm:resizeHandles val="exact"/>
        </dgm:presLayoutVars>
      </dgm:prSet>
      <dgm:spPr/>
    </dgm:pt>
    <dgm:pt modelId="{CDB0F949-8051-44EB-A6D6-2564834C2343}" type="pres">
      <dgm:prSet presAssocID="{97F825F1-98AF-42D1-8CE2-D386F542E4E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4F09D0D-48B1-4AAF-8784-606C59843D11}" type="pres">
      <dgm:prSet presAssocID="{97F825F1-98AF-42D1-8CE2-D386F542E4E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4AB3322-C0B8-4C1D-826D-1D9E739418A1}" type="presOf" srcId="{DF0BC14F-E811-449D-946D-068425764CBA}" destId="{84F09D0D-48B1-4AAF-8784-606C59843D11}" srcOrd="0" destOrd="1" presId="urn:microsoft.com/office/officeart/2005/8/layout/vList2"/>
    <dgm:cxn modelId="{2890F82E-D991-4E06-8890-863D7119019B}" type="presOf" srcId="{97F825F1-98AF-42D1-8CE2-D386F542E4E3}" destId="{CDB0F949-8051-44EB-A6D6-2564834C2343}" srcOrd="0" destOrd="0" presId="urn:microsoft.com/office/officeart/2005/8/layout/vList2"/>
    <dgm:cxn modelId="{7F3FE034-C4D3-4E8E-A095-50D80F0AA735}" srcId="{97F825F1-98AF-42D1-8CE2-D386F542E4E3}" destId="{E3263103-70E5-4795-BD0B-DF3CFC044827}" srcOrd="0" destOrd="0" parTransId="{1274B423-7520-47CE-AAF5-C176095EF114}" sibTransId="{87388FB9-B2B0-44FF-BECD-3F1122F3EEE6}"/>
    <dgm:cxn modelId="{6208EE5B-AF5B-43BC-9E01-EFB42B8E5A1A}" srcId="{97F825F1-98AF-42D1-8CE2-D386F542E4E3}" destId="{5FC68DAD-2429-4B8C-BFFB-996A6A3B2FCF}" srcOrd="2" destOrd="0" parTransId="{7ED2CBFE-76C6-4F8F-B719-4E0597ABB7BE}" sibTransId="{9DBD5B1D-62BF-4590-B345-83DF92E49FCC}"/>
    <dgm:cxn modelId="{64723061-C0F9-42BD-85AD-E7FC3AB5D3EA}" srcId="{97F825F1-98AF-42D1-8CE2-D386F542E4E3}" destId="{C0979717-1958-4C08-B4E7-83BDB5F2AC43}" srcOrd="5" destOrd="0" parTransId="{D5A35306-763A-4452-B9A7-5A3C1845972A}" sibTransId="{C5770A3E-99E4-4192-BC28-3BB4DD1A304A}"/>
    <dgm:cxn modelId="{ACC3984D-D100-4702-B480-075B744E657E}" srcId="{97F825F1-98AF-42D1-8CE2-D386F542E4E3}" destId="{7BD90A62-3913-45EC-9CF2-183661EB9C73}" srcOrd="3" destOrd="0" parTransId="{FCAED332-252A-43EF-8845-F98B40A72D80}" sibTransId="{DCF76732-5626-4DB3-A882-9D52BEF609FC}"/>
    <dgm:cxn modelId="{9153508E-BD3C-4CE6-AAAE-7726D96953EF}" srcId="{57FBA9F3-60FD-4B14-8DCD-FE7C51ED2983}" destId="{97F825F1-98AF-42D1-8CE2-D386F542E4E3}" srcOrd="0" destOrd="0" parTransId="{3CA63F62-4956-4FB4-B029-394D7085449C}" sibTransId="{33E36DB0-39B4-4874-AB17-2131916137D0}"/>
    <dgm:cxn modelId="{07E07795-80C0-4BB9-BE90-B4399C73B9F4}" srcId="{97F825F1-98AF-42D1-8CE2-D386F542E4E3}" destId="{F249D51F-A218-4D91-A4E4-7372D9097404}" srcOrd="4" destOrd="0" parTransId="{EA3B2247-5933-404D-AB55-E15BD231D0BC}" sibTransId="{D6D44D74-495F-4938-B013-C0CB903BB42D}"/>
    <dgm:cxn modelId="{D1BC409D-F484-483D-A44E-426B2BD818FF}" type="presOf" srcId="{E3263103-70E5-4795-BD0B-DF3CFC044827}" destId="{84F09D0D-48B1-4AAF-8784-606C59843D11}" srcOrd="0" destOrd="0" presId="urn:microsoft.com/office/officeart/2005/8/layout/vList2"/>
    <dgm:cxn modelId="{3F7996BD-3237-40EC-AAC4-7FBC72BAEB54}" type="presOf" srcId="{5FC68DAD-2429-4B8C-BFFB-996A6A3B2FCF}" destId="{84F09D0D-48B1-4AAF-8784-606C59843D11}" srcOrd="0" destOrd="2" presId="urn:microsoft.com/office/officeart/2005/8/layout/vList2"/>
    <dgm:cxn modelId="{323845BE-C63F-4388-8C79-D862F5A9FA6F}" srcId="{97F825F1-98AF-42D1-8CE2-D386F542E4E3}" destId="{DF0BC14F-E811-449D-946D-068425764CBA}" srcOrd="1" destOrd="0" parTransId="{0726AF60-68B0-4EE5-8B6D-05E5DE469867}" sibTransId="{B08B9B38-7C0A-464C-B433-64DFDF142BA8}"/>
    <dgm:cxn modelId="{43D8C0BE-06AC-4D44-B8ED-F4C3904F9078}" type="presOf" srcId="{57FBA9F3-60FD-4B14-8DCD-FE7C51ED2983}" destId="{3FF259B5-EC7B-4F41-A6DA-239893E43633}" srcOrd="0" destOrd="0" presId="urn:microsoft.com/office/officeart/2005/8/layout/vList2"/>
    <dgm:cxn modelId="{39B467E9-3536-40E5-8F24-91DA4477FA2D}" type="presOf" srcId="{C0979717-1958-4C08-B4E7-83BDB5F2AC43}" destId="{84F09D0D-48B1-4AAF-8784-606C59843D11}" srcOrd="0" destOrd="5" presId="urn:microsoft.com/office/officeart/2005/8/layout/vList2"/>
    <dgm:cxn modelId="{ADB2BEEB-50E3-46D4-B78B-96013B0C73DB}" type="presOf" srcId="{7BD90A62-3913-45EC-9CF2-183661EB9C73}" destId="{84F09D0D-48B1-4AAF-8784-606C59843D11}" srcOrd="0" destOrd="3" presId="urn:microsoft.com/office/officeart/2005/8/layout/vList2"/>
    <dgm:cxn modelId="{CD8B60F5-456B-4AF1-B599-B9F14EB02748}" type="presOf" srcId="{F249D51F-A218-4D91-A4E4-7372D9097404}" destId="{84F09D0D-48B1-4AAF-8784-606C59843D11}" srcOrd="0" destOrd="4" presId="urn:microsoft.com/office/officeart/2005/8/layout/vList2"/>
    <dgm:cxn modelId="{EAE0FA90-61D5-4487-9188-A2D05E3F26AA}" type="presParOf" srcId="{3FF259B5-EC7B-4F41-A6DA-239893E43633}" destId="{CDB0F949-8051-44EB-A6D6-2564834C2343}" srcOrd="0" destOrd="0" presId="urn:microsoft.com/office/officeart/2005/8/layout/vList2"/>
    <dgm:cxn modelId="{D7157C46-C1DE-4F68-85D2-610E721E3E02}" type="presParOf" srcId="{3FF259B5-EC7B-4F41-A6DA-239893E43633}" destId="{84F09D0D-48B1-4AAF-8784-606C59843D1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37178-4DC7-4051-8148-EA952BE44D65}">
      <dsp:nvSpPr>
        <dsp:cNvPr id="0" name=""/>
        <dsp:cNvSpPr/>
      </dsp:nvSpPr>
      <dsp:spPr>
        <a:xfrm>
          <a:off x="3974135" y="2012108"/>
          <a:ext cx="2114142" cy="2114142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kern="1200" dirty="0"/>
            <a:t>Keuze van transportmiddel</a:t>
          </a:r>
        </a:p>
      </dsp:txBody>
      <dsp:txXfrm>
        <a:off x="4283744" y="2321717"/>
        <a:ext cx="1494924" cy="1494924"/>
      </dsp:txXfrm>
    </dsp:sp>
    <dsp:sp modelId="{83400E52-A231-41F9-B5EA-303E66B2472E}">
      <dsp:nvSpPr>
        <dsp:cNvPr id="0" name=""/>
        <dsp:cNvSpPr/>
      </dsp:nvSpPr>
      <dsp:spPr>
        <a:xfrm rot="16144858">
          <a:off x="4771753" y="1759850"/>
          <a:ext cx="477340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7340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 rot="10800000">
        <a:off x="4998490" y="1761671"/>
        <a:ext cx="23867" cy="23867"/>
      </dsp:txXfrm>
    </dsp:sp>
    <dsp:sp modelId="{07C12BEB-2A6D-4342-9169-88778746B351}">
      <dsp:nvSpPr>
        <dsp:cNvPr id="0" name=""/>
        <dsp:cNvSpPr/>
      </dsp:nvSpPr>
      <dsp:spPr>
        <a:xfrm>
          <a:off x="4227864" y="2187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Reisduur</a:t>
          </a:r>
        </a:p>
      </dsp:txBody>
      <dsp:txXfrm>
        <a:off x="4452348" y="226671"/>
        <a:ext cx="1083908" cy="1083908"/>
      </dsp:txXfrm>
    </dsp:sp>
    <dsp:sp modelId="{516BC131-3697-4FA5-BB09-3ED64C570E26}">
      <dsp:nvSpPr>
        <dsp:cNvPr id="0" name=""/>
        <dsp:cNvSpPr/>
      </dsp:nvSpPr>
      <dsp:spPr>
        <a:xfrm rot="19285714">
          <a:off x="5805961" y="2248610"/>
          <a:ext cx="473917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3917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6031072" y="2250517"/>
        <a:ext cx="23695" cy="23695"/>
      </dsp:txXfrm>
    </dsp:sp>
    <dsp:sp modelId="{6437242F-05AA-4976-907A-3F49CA477C04}">
      <dsp:nvSpPr>
        <dsp:cNvPr id="0" name=""/>
        <dsp:cNvSpPr/>
      </dsp:nvSpPr>
      <dsp:spPr>
        <a:xfrm>
          <a:off x="6060970" y="870319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Prijs</a:t>
          </a:r>
        </a:p>
      </dsp:txBody>
      <dsp:txXfrm>
        <a:off x="6285454" y="1094803"/>
        <a:ext cx="1083908" cy="1083908"/>
      </dsp:txXfrm>
    </dsp:sp>
    <dsp:sp modelId="{002370C5-2992-42E9-8CF2-163D01496267}">
      <dsp:nvSpPr>
        <dsp:cNvPr id="0" name=""/>
        <dsp:cNvSpPr/>
      </dsp:nvSpPr>
      <dsp:spPr>
        <a:xfrm rot="771429">
          <a:off x="6055834" y="3343374"/>
          <a:ext cx="473917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3917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6280945" y="3345281"/>
        <a:ext cx="23695" cy="23695"/>
      </dsp:txXfrm>
    </dsp:sp>
    <dsp:sp modelId="{F33B8EBD-0569-4462-90C1-CB4351CDB998}">
      <dsp:nvSpPr>
        <dsp:cNvPr id="0" name=""/>
        <dsp:cNvSpPr/>
      </dsp:nvSpPr>
      <dsp:spPr>
        <a:xfrm>
          <a:off x="6504595" y="2813967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Milieu</a:t>
          </a:r>
        </a:p>
      </dsp:txBody>
      <dsp:txXfrm>
        <a:off x="6729079" y="3038451"/>
        <a:ext cx="1083908" cy="1083908"/>
      </dsp:txXfrm>
    </dsp:sp>
    <dsp:sp modelId="{FBA681BB-E867-4F3F-83FA-0FE28BC6CD8B}">
      <dsp:nvSpPr>
        <dsp:cNvPr id="0" name=""/>
        <dsp:cNvSpPr/>
      </dsp:nvSpPr>
      <dsp:spPr>
        <a:xfrm rot="3857143">
          <a:off x="5355706" y="4221306"/>
          <a:ext cx="473917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3917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>
        <a:off x="5580817" y="4223213"/>
        <a:ext cx="23695" cy="23695"/>
      </dsp:txXfrm>
    </dsp:sp>
    <dsp:sp modelId="{F86B587B-8B43-4F01-8322-5411B4E24CCC}">
      <dsp:nvSpPr>
        <dsp:cNvPr id="0" name=""/>
        <dsp:cNvSpPr/>
      </dsp:nvSpPr>
      <dsp:spPr>
        <a:xfrm>
          <a:off x="5261585" y="4372652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Volume</a:t>
          </a:r>
        </a:p>
      </dsp:txBody>
      <dsp:txXfrm>
        <a:off x="5486069" y="4597136"/>
        <a:ext cx="1083908" cy="1083908"/>
      </dsp:txXfrm>
    </dsp:sp>
    <dsp:sp modelId="{F805BDEB-A5CD-481D-98E9-8A1F89C1035A}">
      <dsp:nvSpPr>
        <dsp:cNvPr id="0" name=""/>
        <dsp:cNvSpPr/>
      </dsp:nvSpPr>
      <dsp:spPr>
        <a:xfrm rot="6942857">
          <a:off x="4232789" y="4221306"/>
          <a:ext cx="473917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3917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 rot="10800000">
        <a:off x="4457900" y="4223213"/>
        <a:ext cx="23695" cy="23695"/>
      </dsp:txXfrm>
    </dsp:sp>
    <dsp:sp modelId="{6FCE0FC7-79CC-414D-A8BF-9861A82F0AA3}">
      <dsp:nvSpPr>
        <dsp:cNvPr id="0" name=""/>
        <dsp:cNvSpPr/>
      </dsp:nvSpPr>
      <dsp:spPr>
        <a:xfrm>
          <a:off x="3267952" y="4372652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Soort</a:t>
          </a:r>
          <a:r>
            <a:rPr lang="nl-BE" sz="3300" kern="1200" dirty="0"/>
            <a:t> </a:t>
          </a:r>
          <a:r>
            <a:rPr lang="nl-BE" sz="2400" kern="1200" dirty="0"/>
            <a:t>lading</a:t>
          </a:r>
        </a:p>
      </dsp:txBody>
      <dsp:txXfrm>
        <a:off x="3492436" y="4597136"/>
        <a:ext cx="1083908" cy="1083908"/>
      </dsp:txXfrm>
    </dsp:sp>
    <dsp:sp modelId="{6AB01DC8-4588-4CE1-A760-721F59E4CEDF}">
      <dsp:nvSpPr>
        <dsp:cNvPr id="0" name=""/>
        <dsp:cNvSpPr/>
      </dsp:nvSpPr>
      <dsp:spPr>
        <a:xfrm rot="10028571">
          <a:off x="3564857" y="3339746"/>
          <a:ext cx="441313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41313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 rot="10800000">
        <a:off x="3774481" y="3342468"/>
        <a:ext cx="22065" cy="22065"/>
      </dsp:txXfrm>
    </dsp:sp>
    <dsp:sp modelId="{AD534D59-C873-4482-AB47-FD98F301E10D}">
      <dsp:nvSpPr>
        <dsp:cNvPr id="0" name=""/>
        <dsp:cNvSpPr/>
      </dsp:nvSpPr>
      <dsp:spPr>
        <a:xfrm>
          <a:off x="1992338" y="2781363"/>
          <a:ext cx="1598084" cy="1598084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Afzetplaats</a:t>
          </a:r>
        </a:p>
      </dsp:txBody>
      <dsp:txXfrm>
        <a:off x="2226372" y="3015397"/>
        <a:ext cx="1130016" cy="1130016"/>
      </dsp:txXfrm>
    </dsp:sp>
    <dsp:sp modelId="{B13A010E-F960-4F65-BF35-FED89A7C1669}">
      <dsp:nvSpPr>
        <dsp:cNvPr id="0" name=""/>
        <dsp:cNvSpPr/>
      </dsp:nvSpPr>
      <dsp:spPr>
        <a:xfrm rot="13114286">
          <a:off x="3782534" y="2248610"/>
          <a:ext cx="473917" cy="27509"/>
        </a:xfrm>
        <a:custGeom>
          <a:avLst/>
          <a:gdLst/>
          <a:ahLst/>
          <a:cxnLst/>
          <a:rect l="0" t="0" r="0" b="0"/>
          <a:pathLst>
            <a:path>
              <a:moveTo>
                <a:pt x="0" y="13754"/>
              </a:moveTo>
              <a:lnTo>
                <a:pt x="473917" y="1375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500" kern="1200"/>
        </a:p>
      </dsp:txBody>
      <dsp:txXfrm rot="10800000">
        <a:off x="4007645" y="2250517"/>
        <a:ext cx="23695" cy="23695"/>
      </dsp:txXfrm>
    </dsp:sp>
    <dsp:sp modelId="{FF7FE7FD-C21F-479E-A2C8-2D7FCB95CE74}">
      <dsp:nvSpPr>
        <dsp:cNvPr id="0" name=""/>
        <dsp:cNvSpPr/>
      </dsp:nvSpPr>
      <dsp:spPr>
        <a:xfrm>
          <a:off x="2468568" y="870319"/>
          <a:ext cx="1532876" cy="1532876"/>
        </a:xfrm>
        <a:prstGeom prst="ellipse">
          <a:avLst/>
        </a:prstGeom>
        <a:solidFill>
          <a:schemeClr val="tx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Bereikbaarheid</a:t>
          </a:r>
        </a:p>
      </dsp:txBody>
      <dsp:txXfrm>
        <a:off x="2693052" y="1094803"/>
        <a:ext cx="1083908" cy="1083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0F949-8051-44EB-A6D6-2564834C2343}">
      <dsp:nvSpPr>
        <dsp:cNvPr id="0" name=""/>
        <dsp:cNvSpPr/>
      </dsp:nvSpPr>
      <dsp:spPr>
        <a:xfrm>
          <a:off x="0" y="3118"/>
          <a:ext cx="6797675" cy="1079325"/>
        </a:xfrm>
        <a:prstGeom prst="round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/>
            <a:t>1) Import </a:t>
          </a:r>
          <a:r>
            <a:rPr lang="en-US" sz="4500" kern="1200" dirty="0"/>
            <a:t>:  </a:t>
          </a:r>
        </a:p>
      </dsp:txBody>
      <dsp:txXfrm>
        <a:off x="52688" y="55806"/>
        <a:ext cx="6692299" cy="973949"/>
      </dsp:txXfrm>
    </dsp:sp>
    <dsp:sp modelId="{84F09D0D-48B1-4AAF-8784-606C59843D11}">
      <dsp:nvSpPr>
        <dsp:cNvPr id="0" name=""/>
        <dsp:cNvSpPr/>
      </dsp:nvSpPr>
      <dsp:spPr>
        <a:xfrm>
          <a:off x="0" y="1082443"/>
          <a:ext cx="6797675" cy="4564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None/>
          </a:pPr>
          <a:endParaRPr lang="en-US" sz="16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300" kern="1200" dirty="0" err="1"/>
            <a:t>Goederen</a:t>
          </a:r>
          <a:r>
            <a:rPr lang="en-US" sz="3300" kern="1200" dirty="0"/>
            <a:t> die in </a:t>
          </a:r>
          <a:r>
            <a:rPr lang="en-US" sz="3300" kern="1200" dirty="0" err="1"/>
            <a:t>België</a:t>
          </a:r>
          <a:r>
            <a:rPr lang="en-US" sz="3300" kern="1200" dirty="0"/>
            <a:t> </a:t>
          </a:r>
          <a:r>
            <a:rPr lang="en-US" sz="3300" kern="1200" dirty="0" err="1"/>
            <a:t>geproduceerd</a:t>
          </a:r>
          <a:r>
            <a:rPr lang="en-US" sz="3300" kern="1200" dirty="0"/>
            <a:t> </a:t>
          </a:r>
          <a:r>
            <a:rPr lang="en-US" sz="3300" kern="1200" dirty="0" err="1"/>
            <a:t>worden</a:t>
          </a:r>
          <a:r>
            <a:rPr lang="en-US" sz="3300" kern="1200" dirty="0"/>
            <a:t>, in </a:t>
          </a:r>
          <a:r>
            <a:rPr lang="en-US" sz="3300" kern="1200" dirty="0" err="1"/>
            <a:t>een</a:t>
          </a:r>
          <a:r>
            <a:rPr lang="en-US" sz="3300" kern="1200" dirty="0"/>
            <a:t> </a:t>
          </a:r>
          <a:r>
            <a:rPr lang="en-US" sz="3300" kern="1200" dirty="0" err="1"/>
            <a:t>ander</a:t>
          </a:r>
          <a:r>
            <a:rPr lang="en-US" sz="3300" kern="1200" dirty="0"/>
            <a:t> land </a:t>
          </a:r>
          <a:r>
            <a:rPr lang="en-US" sz="3300" kern="1200" dirty="0" err="1"/>
            <a:t>verkopen</a:t>
          </a:r>
          <a:r>
            <a:rPr lang="en-US" sz="3300" kern="1200" dirty="0"/>
            <a:t>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24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300" kern="1200" dirty="0"/>
            <a:t> </a:t>
          </a:r>
          <a:r>
            <a:rPr lang="en-US" sz="3300" kern="1200" dirty="0" err="1"/>
            <a:t>Een</a:t>
          </a:r>
          <a:r>
            <a:rPr lang="en-US" sz="3300" kern="1200" dirty="0"/>
            <a:t> </a:t>
          </a:r>
          <a:r>
            <a:rPr lang="en-US" sz="3300" kern="1200" dirty="0" err="1"/>
            <a:t>Belgisch</a:t>
          </a:r>
          <a:r>
            <a:rPr lang="en-US" sz="3300" kern="1200" dirty="0"/>
            <a:t> restaurant </a:t>
          </a:r>
          <a:r>
            <a:rPr lang="en-US" sz="3300" kern="1200" dirty="0" err="1"/>
            <a:t>koopt</a:t>
          </a:r>
          <a:r>
            <a:rPr lang="en-US" sz="3300" kern="1200" dirty="0"/>
            <a:t> scampi’s in </a:t>
          </a:r>
          <a:r>
            <a:rPr lang="en-US" sz="3300" kern="1200" dirty="0" err="1"/>
            <a:t>Azië</a:t>
          </a:r>
          <a:r>
            <a:rPr lang="en-US" sz="3300" kern="1200" dirty="0"/>
            <a:t>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24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300" kern="1200" dirty="0"/>
            <a:t> </a:t>
          </a:r>
          <a:r>
            <a:rPr lang="en-US" sz="3300" kern="1200" dirty="0" err="1"/>
            <a:t>Een</a:t>
          </a:r>
          <a:r>
            <a:rPr lang="en-US" sz="3300" kern="1200" dirty="0"/>
            <a:t> haven, </a:t>
          </a:r>
          <a:r>
            <a:rPr lang="en-US" sz="3300" kern="1200" dirty="0" err="1"/>
            <a:t>gelegen</a:t>
          </a:r>
          <a:r>
            <a:rPr lang="en-US" sz="3300" kern="1200" dirty="0"/>
            <a:t> in </a:t>
          </a:r>
          <a:r>
            <a:rPr lang="en-US" sz="3300" kern="1200" dirty="0" err="1"/>
            <a:t>België</a:t>
          </a:r>
          <a:r>
            <a:rPr lang="en-US" sz="33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2000" kern="1200" dirty="0"/>
        </a:p>
      </dsp:txBody>
      <dsp:txXfrm>
        <a:off x="0" y="1082443"/>
        <a:ext cx="6797675" cy="4564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0F949-8051-44EB-A6D6-2564834C2343}">
      <dsp:nvSpPr>
        <dsp:cNvPr id="0" name=""/>
        <dsp:cNvSpPr/>
      </dsp:nvSpPr>
      <dsp:spPr>
        <a:xfrm>
          <a:off x="0" y="16078"/>
          <a:ext cx="6797675" cy="935415"/>
        </a:xfrm>
        <a:prstGeom prst="round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/>
            <a:t>2) CMR:  </a:t>
          </a:r>
        </a:p>
      </dsp:txBody>
      <dsp:txXfrm>
        <a:off x="45663" y="61741"/>
        <a:ext cx="6706349" cy="844089"/>
      </dsp:txXfrm>
    </dsp:sp>
    <dsp:sp modelId="{84F09D0D-48B1-4AAF-8784-606C59843D11}">
      <dsp:nvSpPr>
        <dsp:cNvPr id="0" name=""/>
        <dsp:cNvSpPr/>
      </dsp:nvSpPr>
      <dsp:spPr>
        <a:xfrm>
          <a:off x="0" y="951493"/>
          <a:ext cx="6797675" cy="4682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None/>
          </a:pPr>
          <a:endParaRPr lang="en-US" sz="18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nl-NL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Is een internationale conventie die onder andere beschrijft wie er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verantwoordelijk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is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voor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de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goederen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onderweg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  <a:endParaRPr lang="en-US" sz="33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12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Staat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voor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: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communicatie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met radio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12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Is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een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systeem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om websites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te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33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bouwen</a:t>
          </a:r>
          <a:r>
            <a:rPr lang="en-US" sz="3300" kern="1200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</a:p>
      </dsp:txBody>
      <dsp:txXfrm>
        <a:off x="0" y="951493"/>
        <a:ext cx="6797675" cy="4682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0F949-8051-44EB-A6D6-2564834C2343}">
      <dsp:nvSpPr>
        <dsp:cNvPr id="0" name=""/>
        <dsp:cNvSpPr/>
      </dsp:nvSpPr>
      <dsp:spPr>
        <a:xfrm>
          <a:off x="0" y="9441"/>
          <a:ext cx="6797675" cy="911430"/>
        </a:xfrm>
        <a:prstGeom prst="round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3) Multinational:  </a:t>
          </a:r>
        </a:p>
      </dsp:txBody>
      <dsp:txXfrm>
        <a:off x="44492" y="53933"/>
        <a:ext cx="6708691" cy="822446"/>
      </dsp:txXfrm>
    </dsp:sp>
    <dsp:sp modelId="{84F09D0D-48B1-4AAF-8784-606C59843D11}">
      <dsp:nvSpPr>
        <dsp:cNvPr id="0" name=""/>
        <dsp:cNvSpPr/>
      </dsp:nvSpPr>
      <dsp:spPr>
        <a:xfrm>
          <a:off x="0" y="920871"/>
          <a:ext cx="6797675" cy="471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18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600" kern="1200" dirty="0" err="1">
              <a:solidFill>
                <a:schemeClr val="tx1"/>
              </a:solidFill>
            </a:rPr>
            <a:t>Een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bedrijf</a:t>
          </a:r>
          <a:r>
            <a:rPr lang="en-US" sz="3600" kern="1200" dirty="0">
              <a:solidFill>
                <a:schemeClr val="tx1"/>
              </a:solidFill>
            </a:rPr>
            <a:t> met </a:t>
          </a:r>
          <a:r>
            <a:rPr lang="en-US" sz="3600" kern="1200" dirty="0" err="1">
              <a:solidFill>
                <a:schemeClr val="tx1"/>
              </a:solidFill>
            </a:rPr>
            <a:t>veel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verschillende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artikelen</a:t>
          </a:r>
          <a:r>
            <a:rPr lang="en-US" sz="3600" kern="1200" dirty="0">
              <a:solidFill>
                <a:schemeClr val="tx1"/>
              </a:solidFill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18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Een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bedrijf</a:t>
          </a:r>
          <a:r>
            <a:rPr lang="en-US" sz="3600" kern="1200" dirty="0">
              <a:solidFill>
                <a:schemeClr val="tx1"/>
              </a:solidFill>
            </a:rPr>
            <a:t> met </a:t>
          </a:r>
          <a:r>
            <a:rPr lang="en-US" sz="3600" kern="1200" dirty="0" err="1">
              <a:solidFill>
                <a:schemeClr val="tx1"/>
              </a:solidFill>
            </a:rPr>
            <a:t>medewerkers</a:t>
          </a:r>
          <a:r>
            <a:rPr lang="en-US" sz="3600" kern="1200" dirty="0">
              <a:solidFill>
                <a:schemeClr val="tx1"/>
              </a:solidFill>
            </a:rPr>
            <a:t> met </a:t>
          </a:r>
          <a:r>
            <a:rPr lang="en-US" sz="3600" kern="1200" dirty="0" err="1">
              <a:solidFill>
                <a:schemeClr val="tx1"/>
              </a:solidFill>
            </a:rPr>
            <a:t>verschillende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nationaliteiten</a:t>
          </a:r>
          <a:r>
            <a:rPr lang="en-US" sz="3600" kern="1200" dirty="0">
              <a:solidFill>
                <a:schemeClr val="tx1"/>
              </a:solidFill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endParaRPr lang="en-US" sz="1800" kern="1200" dirty="0">
            <a:solidFill>
              <a:schemeClr val="tx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lphaLcParenR"/>
          </a:pP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Een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bedrijf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dat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vestigingen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heeft</a:t>
          </a:r>
          <a:r>
            <a:rPr lang="en-US" sz="3600" kern="1200" dirty="0">
              <a:solidFill>
                <a:schemeClr val="tx1"/>
              </a:solidFill>
            </a:rPr>
            <a:t> in </a:t>
          </a:r>
          <a:r>
            <a:rPr lang="en-US" sz="3600" kern="1200" dirty="0" err="1">
              <a:solidFill>
                <a:schemeClr val="tx1"/>
              </a:solidFill>
            </a:rPr>
            <a:t>meerdere</a:t>
          </a:r>
          <a:r>
            <a:rPr lang="en-US" sz="3600" kern="1200" dirty="0">
              <a:solidFill>
                <a:schemeClr val="tx1"/>
              </a:solidFill>
            </a:rPr>
            <a:t> </a:t>
          </a:r>
          <a:r>
            <a:rPr lang="en-US" sz="3600" kern="1200" dirty="0" err="1">
              <a:solidFill>
                <a:schemeClr val="tx1"/>
              </a:solidFill>
            </a:rPr>
            <a:t>landen</a:t>
          </a:r>
          <a:r>
            <a:rPr lang="en-US" sz="3600" kern="1200" dirty="0">
              <a:solidFill>
                <a:schemeClr val="tx1"/>
              </a:solidFill>
            </a:rPr>
            <a:t>.</a:t>
          </a:r>
        </a:p>
      </dsp:txBody>
      <dsp:txXfrm>
        <a:off x="0" y="920871"/>
        <a:ext cx="6797675" cy="471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A9EEE-1534-486C-9CE8-580DD60F724E}" type="datetimeFigureOut">
              <a:rPr lang="nl-BE" smtClean="0"/>
              <a:t>22/03/2024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CCFEF-0ACA-4B32-8C70-DA13B3201F7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865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 1: https://www.youtube.com/watch?v=MIwQM6GUMfE </a:t>
            </a:r>
          </a:p>
          <a:p>
            <a:r>
              <a:rPr lang="nl-NL" dirty="0"/>
              <a:t>Filmpje 2: https://www.youtube.com/watch?v=dg_FKiRrOa0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CCFEF-0ACA-4B32-8C70-DA13B3201F7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457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Filmpje: https://www.youtube.com/watch?v=wob3dJojb4U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CCFEF-0ACA-4B32-8C70-DA13B3201F72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92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https://www.vdab.be/sites/default/files/media/files/Knelpuntberoepen2024.pdf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CCFEF-0ACA-4B32-8C70-DA13B3201F72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212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https://www.youtube.com/watch?v=ZcEDQvtjo2U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CCFEF-0ACA-4B32-8C70-DA13B3201F72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8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Introductiefilmpje</a:t>
            </a:r>
            <a:r>
              <a:rPr lang="nl-BE" dirty="0"/>
              <a:t>: https://www.youtube.com/watch?v=ZcEDQvtjo2U</a:t>
            </a:r>
          </a:p>
          <a:p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Distrilog</a:t>
            </a:r>
            <a:r>
              <a:rPr lang="nl-NL" dirty="0">
                <a:sym typeface="Wingdings" panose="05000000000000000000" pitchFamily="2" charset="2"/>
              </a:rPr>
              <a:t> bestaat in 2024 33 jaar en dit filmpje werd gemaakt naar aanleiding van hun 30e verjaardag.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CCFEF-0ACA-4B32-8C70-DA13B3201F72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113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5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7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3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3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98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59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2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6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1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DE6118-2437-4B30-8E3C-4D2BE6020583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8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0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74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g_FKiRrOa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youtube.com/watch?v=MIwQM6GUMfE" TargetMode="Externa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oembed&amp;v=wob3dJojb4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ab.be/sites/default/files/media/files/Knelpuntberoepen2024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learningapps.org/view241058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EDQvtjo2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012918-2CD9-6F4E-BA29-E080D9EC8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928" y="965200"/>
            <a:ext cx="5999002" cy="492760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WARM JE MOTOR OP!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68AEC7-AEAD-6445-8846-5365C42EE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345" y="1150730"/>
            <a:ext cx="3520044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</a:rPr>
              <a:t>ON THE MOVE 7 </a:t>
            </a:r>
            <a:r>
              <a:rPr lang="nl-NL" sz="3600" b="1" dirty="0" err="1">
                <a:solidFill>
                  <a:srgbClr val="FFFFFF"/>
                </a:solidFill>
              </a:rPr>
              <a:t>distrilog</a:t>
            </a:r>
            <a:r>
              <a:rPr lang="nl-NL" sz="3600" b="1" dirty="0">
                <a:solidFill>
                  <a:srgbClr val="FFFFFF"/>
                </a:solidFill>
              </a:rPr>
              <a:t> </a:t>
            </a:r>
            <a:br>
              <a:rPr lang="nl-NL" sz="3600" b="1" dirty="0">
                <a:solidFill>
                  <a:srgbClr val="FFFFFF"/>
                </a:solidFill>
              </a:rPr>
            </a:br>
            <a:endParaRPr lang="nl-NL" sz="3600" b="1" dirty="0">
              <a:solidFill>
                <a:srgbClr val="FFFFFF"/>
              </a:solidFill>
            </a:endParaRPr>
          </a:p>
          <a:p>
            <a:pPr algn="ctr"/>
            <a:r>
              <a:rPr lang="nl-NL" sz="3200" b="1" dirty="0">
                <a:solidFill>
                  <a:srgbClr val="FFFFFF"/>
                </a:solidFill>
              </a:rPr>
              <a:t>16 &amp; 18 april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8434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68B9B-F081-C84A-A8DB-FC5CF471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Hoeveel gewicht kan een Europalet maximaal dragen?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09E858-10FC-324B-90B9-B71E940D1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nl-NL" sz="2800" dirty="0"/>
              <a:t>500 kg</a:t>
            </a:r>
          </a:p>
          <a:p>
            <a:pPr marL="457200" indent="-457200">
              <a:buFont typeface="+mj-lt"/>
              <a:buAutoNum type="alphaUcPeriod"/>
            </a:pPr>
            <a:r>
              <a:rPr lang="nl-NL" sz="2800" dirty="0"/>
              <a:t>1000 kg </a:t>
            </a:r>
          </a:p>
          <a:p>
            <a:pPr marL="457200" indent="-457200">
              <a:buFont typeface="+mj-lt"/>
              <a:buAutoNum type="alphaUcPeriod"/>
            </a:pPr>
            <a:r>
              <a:rPr lang="nl-NL" sz="2800" dirty="0"/>
              <a:t>2000 kg</a:t>
            </a:r>
          </a:p>
        </p:txBody>
      </p:sp>
      <p:pic>
        <p:nvPicPr>
          <p:cNvPr id="3076" name="Picture 4" descr="Wood Euro Pallet PNG Images &amp;amp; PSDs for Download | PixelSquid - S111124363">
            <a:extLst>
              <a:ext uri="{FF2B5EF4-FFF2-40B4-BE49-F238E27FC236}">
                <a16:creationId xmlns:a16="http://schemas.microsoft.com/office/drawing/2014/main" id="{071499D9-6574-1946-B0B8-DCB7106D8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6" b="19592"/>
          <a:stretch/>
        </p:blipFill>
        <p:spPr bwMode="auto">
          <a:xfrm>
            <a:off x="5074535" y="2013995"/>
            <a:ext cx="6858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0C05F81-3CEB-914A-A33D-1D641EA83F49}"/>
              </a:ext>
            </a:extLst>
          </p:cNvPr>
          <p:cNvSpPr txBox="1"/>
          <p:nvPr/>
        </p:nvSpPr>
        <p:spPr>
          <a:xfrm>
            <a:off x="1204049" y="5081286"/>
            <a:ext cx="8099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Teken van Europallet</a:t>
            </a:r>
          </a:p>
          <a:p>
            <a:endParaRPr lang="nl-NL" dirty="0"/>
          </a:p>
          <a:p>
            <a:pPr marL="285750" indent="-285750">
              <a:buFont typeface="Wingdings" pitchFamily="2" charset="2"/>
              <a:buChar char="à"/>
            </a:pPr>
            <a:r>
              <a:rPr lang="nl-NL" dirty="0">
                <a:sym typeface="Wingdings" pitchFamily="2" charset="2"/>
              </a:rPr>
              <a:t>In heel Europa hetzelfde (geen tijdsverlies wanneer er paletten worden geruild)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nl-NL" dirty="0">
                <a:sym typeface="Wingdings" pitchFamily="2" charset="2"/>
              </a:rPr>
              <a:t>Afmetingen: altijd 80x120 cm</a:t>
            </a:r>
            <a:endParaRPr lang="nl-NL" dirty="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FD0A6E8-C2B0-AB4B-BAD8-19D5B6F237C1}"/>
              </a:ext>
            </a:extLst>
          </p:cNvPr>
          <p:cNvCxnSpPr>
            <a:cxnSpLocks/>
          </p:cNvCxnSpPr>
          <p:nvPr/>
        </p:nvCxnSpPr>
        <p:spPr>
          <a:xfrm flipV="1">
            <a:off x="3796496" y="5081286"/>
            <a:ext cx="5058137" cy="2043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8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77CAC-C502-3949-9369-6F0C50CB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8. Verklaar de volgende woorden.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aphicFrame>
        <p:nvGraphicFramePr>
          <p:cNvPr id="22" name="Tekstvak 6">
            <a:extLst>
              <a:ext uri="{FF2B5EF4-FFF2-40B4-BE49-F238E27FC236}">
                <a16:creationId xmlns:a16="http://schemas.microsoft.com/office/drawing/2014/main" id="{AE1A0E03-1040-943C-595D-0CBCE6572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42778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384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77CAC-C502-3949-9369-6F0C50CB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8. Verklaar de volgende woorden.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aphicFrame>
        <p:nvGraphicFramePr>
          <p:cNvPr id="22" name="Tekstvak 6">
            <a:extLst>
              <a:ext uri="{FF2B5EF4-FFF2-40B4-BE49-F238E27FC236}">
                <a16:creationId xmlns:a16="http://schemas.microsoft.com/office/drawing/2014/main" id="{AE1A0E03-1040-943C-595D-0CBCE6572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41155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053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77CAC-C502-3949-9369-6F0C50CB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8. Verklaar de volgende woorden.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aphicFrame>
        <p:nvGraphicFramePr>
          <p:cNvPr id="22" name="Tekstvak 6">
            <a:extLst>
              <a:ext uri="{FF2B5EF4-FFF2-40B4-BE49-F238E27FC236}">
                <a16:creationId xmlns:a16="http://schemas.microsoft.com/office/drawing/2014/main" id="{AE1A0E03-1040-943C-595D-0CBCE6572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3153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083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A311B-FA5E-E946-95B9-EF5C9CE6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74" y="524796"/>
            <a:ext cx="10427892" cy="1047675"/>
          </a:xfrm>
        </p:spPr>
        <p:txBody>
          <a:bodyPr/>
          <a:lstStyle/>
          <a:p>
            <a:r>
              <a:rPr lang="nl-NL" dirty="0"/>
              <a:t>9. Hoeveel ton zit er netto in de container? </a:t>
            </a:r>
          </a:p>
        </p:txBody>
      </p:sp>
      <p:pic>
        <p:nvPicPr>
          <p:cNvPr id="4" name="Picture 4" descr="Afbeeldingsresultaat voor netto bruto tarra">
            <a:extLst>
              <a:ext uri="{FF2B5EF4-FFF2-40B4-BE49-F238E27FC236}">
                <a16:creationId xmlns:a16="http://schemas.microsoft.com/office/drawing/2014/main" id="{C69B9B28-CF67-3B49-AC74-C1C4E6B6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68" y="2734101"/>
            <a:ext cx="4572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75C9212-7994-D247-904B-0D01D5C32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095" y="1817649"/>
            <a:ext cx="4986274" cy="429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84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aart waterwegen Vlaanderen">
            <a:extLst>
              <a:ext uri="{FF2B5EF4-FFF2-40B4-BE49-F238E27FC236}">
                <a16:creationId xmlns:a16="http://schemas.microsoft.com/office/drawing/2014/main" id="{0299F501-3BFB-BB48-B383-5EF792EC5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161"/>
          <a:stretch/>
        </p:blipFill>
        <p:spPr bwMode="auto">
          <a:xfrm>
            <a:off x="3437117" y="0"/>
            <a:ext cx="8754884" cy="63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11AD12-E21B-FC46-9F48-B17ECF9B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10. In welke 4 Vlaamse steden komt er intensieve binnenvaart voor?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29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1B3B1-85D9-4645-B7D8-1E1D420A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 Van welke landen zijn de volgende kentekenplaten afkomstig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C8CD18-9BE5-C200-4A54-0A26ACE43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27406"/>
            <a:ext cx="5139356" cy="128483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5C1AED-4712-B659-CE2A-EFE35A9B2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702006"/>
            <a:ext cx="5098895" cy="12747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4E6388-F28D-96FD-E4BF-BA2BFAB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671" y="1983956"/>
            <a:ext cx="5139356" cy="11282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4792D4-C276-9940-618B-F31E13EB5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410" b="29748"/>
          <a:stretch/>
        </p:blipFill>
        <p:spPr>
          <a:xfrm>
            <a:off x="6465801" y="3702006"/>
            <a:ext cx="4924655" cy="110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38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8C599-55AB-5142-B02F-F6D001CE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0" y="139391"/>
            <a:ext cx="11202640" cy="1485900"/>
          </a:xfrm>
        </p:spPr>
        <p:txBody>
          <a:bodyPr>
            <a:normAutofit/>
          </a:bodyPr>
          <a:lstStyle/>
          <a:p>
            <a:r>
              <a:rPr lang="nl-NL" dirty="0"/>
              <a:t>12. </a:t>
            </a:r>
            <a:r>
              <a:rPr lang="nl-NL" sz="4400" dirty="0"/>
              <a:t>Noem één aanpassing waardoor er meer ‘groene logistiek’ kan zijn? (=beter voor het milieu)</a:t>
            </a:r>
          </a:p>
        </p:txBody>
      </p:sp>
      <p:pic>
        <p:nvPicPr>
          <p:cNvPr id="4" name="Picture 4" descr="Afbeeldingsresultaat voor milieubewust handelen">
            <a:extLst>
              <a:ext uri="{FF2B5EF4-FFF2-40B4-BE49-F238E27FC236}">
                <a16:creationId xmlns:a16="http://schemas.microsoft.com/office/drawing/2014/main" id="{F1AE1D95-00EA-CC4E-B3D7-E5363E62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2099217"/>
            <a:ext cx="75057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6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300C0A-7AEB-1D40-80B1-825C6E91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43510" cy="1450757"/>
          </a:xfrm>
        </p:spPr>
        <p:txBody>
          <a:bodyPr/>
          <a:lstStyle/>
          <a:p>
            <a:r>
              <a:rPr lang="nl-NL" dirty="0"/>
              <a:t>13. Wat zijn de voordelen van nachtwerk? </a:t>
            </a:r>
          </a:p>
        </p:txBody>
      </p:sp>
      <p:pic>
        <p:nvPicPr>
          <p:cNvPr id="8" name="Afbeelding 7">
            <a:hlinkClick r:id="rId3"/>
            <a:extLst>
              <a:ext uri="{FF2B5EF4-FFF2-40B4-BE49-F238E27FC236}">
                <a16:creationId xmlns:a16="http://schemas.microsoft.com/office/drawing/2014/main" id="{06BFB4D5-8ABD-3970-35E4-F24CBAF5A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374418"/>
            <a:ext cx="5610246" cy="2796103"/>
          </a:xfrm>
          <a:prstGeom prst="rect">
            <a:avLst/>
          </a:prstGeom>
        </p:spPr>
      </p:pic>
      <p:pic>
        <p:nvPicPr>
          <p:cNvPr id="6" name="Afbeelding 5">
            <a:hlinkClick r:id="rId5"/>
            <a:extLst>
              <a:ext uri="{FF2B5EF4-FFF2-40B4-BE49-F238E27FC236}">
                <a16:creationId xmlns:a16="http://schemas.microsoft.com/office/drawing/2014/main" id="{C3E7D570-C3C2-240B-4B04-84EE4648C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" y="1999442"/>
            <a:ext cx="5642766" cy="261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77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AD1BA-E158-7F4A-881F-CD3E2DCB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14. </a:t>
            </a:r>
            <a:r>
              <a:rPr lang="nl-NL" sz="4400" dirty="0"/>
              <a:t>Wat zijn voordelen bij het gebruik van drones in transport?</a:t>
            </a:r>
          </a:p>
        </p:txBody>
      </p:sp>
      <p:pic>
        <p:nvPicPr>
          <p:cNvPr id="7" name="Tijdelijke aanduiding voor inhoud 6">
            <a:hlinkClick r:id="rId3"/>
            <a:extLst>
              <a:ext uri="{FF2B5EF4-FFF2-40B4-BE49-F238E27FC236}">
                <a16:creationId xmlns:a16="http://schemas.microsoft.com/office/drawing/2014/main" id="{BAEFC382-3626-F74F-A53E-9E955A4B9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02974" y="2387772"/>
            <a:ext cx="7986051" cy="3789126"/>
          </a:xfr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79D9476-E491-CF6E-6E79-B4836A78BB3D}"/>
              </a:ext>
            </a:extLst>
          </p:cNvPr>
          <p:cNvSpPr txBox="1"/>
          <p:nvPr/>
        </p:nvSpPr>
        <p:spPr>
          <a:xfrm>
            <a:off x="1097280" y="1877900"/>
            <a:ext cx="1018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Bekijk het filmpje door op de foto te klikken. 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74187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4849961-A369-4891-A3BA-F591C792F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AFFEF7-2956-4E6A-9FC3-FCA7F441E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339824" y="0"/>
            <a:ext cx="68583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489FF2-1E5F-0B4B-AFCC-A41A3B0B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344" y="758952"/>
            <a:ext cx="5542398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200" dirty="0">
                <a:solidFill>
                  <a:srgbClr val="FFFFFF"/>
                </a:solidFill>
              </a:rPr>
              <a:t>Wat </a:t>
            </a:r>
            <a:r>
              <a:rPr lang="en-US" sz="6200" dirty="0" err="1">
                <a:solidFill>
                  <a:srgbClr val="FFFFFF"/>
                </a:solidFill>
              </a:rPr>
              <a:t>weet</a:t>
            </a:r>
            <a:r>
              <a:rPr lang="en-US" sz="6200" dirty="0">
                <a:solidFill>
                  <a:srgbClr val="FFFFFF"/>
                </a:solidFill>
              </a:rPr>
              <a:t> je al over de </a:t>
            </a:r>
            <a:r>
              <a:rPr lang="en-US" sz="6200" dirty="0" err="1">
                <a:solidFill>
                  <a:srgbClr val="FFFFFF"/>
                </a:solidFill>
              </a:rPr>
              <a:t>transportsector</a:t>
            </a:r>
            <a:r>
              <a:rPr lang="en-US" sz="62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022245-33A8-F442-AC5D-214E17F95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343" y="4455620"/>
            <a:ext cx="5542399" cy="1143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QUIZ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CB9F99-8EE2-EFA1-B6D1-2BF448628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2" r="17117"/>
          <a:stretch/>
        </p:blipFill>
        <p:spPr>
          <a:xfrm>
            <a:off x="-1" y="-1"/>
            <a:ext cx="5294376" cy="2286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DD3BAF-7A06-DEA3-9D45-2E39EE166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4" r="1" b="3627"/>
          <a:stretch/>
        </p:blipFill>
        <p:spPr>
          <a:xfrm>
            <a:off x="20" y="2285999"/>
            <a:ext cx="5294356" cy="228600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223EE9-A840-4FCE-B26B-7C38B86F8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37543" y="4343400"/>
            <a:ext cx="502920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CDA05B7A-B956-C637-A66C-971776D95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69" r="1" b="21502"/>
          <a:stretch/>
        </p:blipFill>
        <p:spPr>
          <a:xfrm>
            <a:off x="20" y="4572000"/>
            <a:ext cx="5294356" cy="2286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1F1055-A68F-4A0A-AE30-678CC2891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81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5332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C9946E-A8C3-6547-99E7-97DC0B01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 Knelpuntberoepen: een onbegane route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5B307E-5A61-C8FD-6191-B99123051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1" r="21428" b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13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623CA-2A86-5E2C-3BAF-7544ACBF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een knelpuntberoep? </a:t>
            </a:r>
            <a:br>
              <a:rPr lang="nl-BE" dirty="0"/>
            </a:br>
            <a:r>
              <a:rPr lang="nl-BE" dirty="0"/>
              <a:t>Enkele voorbeelden: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4D57FFB-C43B-1A34-48DF-9CDC68141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945" y="2083201"/>
            <a:ext cx="3607070" cy="20283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B59CFA3-E883-1990-6781-22A3374F6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5" y="1974472"/>
            <a:ext cx="3096496" cy="206536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0B8AEB-9D01-F4FA-2EC5-6CBAF9127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396" y="3671503"/>
            <a:ext cx="3787504" cy="26114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D74F5C-94DC-70E4-CF81-F4E0885BB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35" y="3789607"/>
            <a:ext cx="2522303" cy="25223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BF522BD-BFFB-C54E-090F-DEFD215C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368" y="3892760"/>
            <a:ext cx="3438369" cy="22900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9B3017F-5D71-7577-E1FF-C76A34C2F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501" y="1864437"/>
            <a:ext cx="3049677" cy="20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1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623CA-2A86-5E2C-3BAF-7544ACBF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Knelpuntberoepen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88638B-7035-2E15-9408-584C0934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722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Zijn beroepen waarvoor werkgevers het moeilijk hebben om geschikte kandidaten te vinden.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Komt voor in verschillende sectoren zoals, horeca, bouw onderwijs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Ook heel wat beroepen in de </a:t>
            </a:r>
            <a:r>
              <a:rPr lang="nl-NL" sz="3200" b="1" dirty="0"/>
              <a:t>transport en logistiek </a:t>
            </a:r>
            <a:r>
              <a:rPr lang="nl-NL" sz="3200" dirty="0"/>
              <a:t>zijn knelpuntberoepen.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VDAB maakt ieder jaar een knelpuntberoepenlijst</a:t>
            </a:r>
            <a:br>
              <a:rPr lang="nl-NL" sz="3200" dirty="0"/>
            </a:br>
            <a:r>
              <a:rPr lang="nl-NL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sz="3200" dirty="0">
                <a:solidFill>
                  <a:schemeClr val="bg2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Klik hier om naar de lijst te gaan (pagina 36)</a:t>
            </a:r>
            <a:endParaRPr lang="nl-NL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201168" lvl="1" indent="0">
              <a:buNone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5234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16EFAA-33B0-1417-78A0-DCBA56FB7DF7}"/>
              </a:ext>
            </a:extLst>
          </p:cNvPr>
          <p:cNvSpPr txBox="1"/>
          <p:nvPr/>
        </p:nvSpPr>
        <p:spPr>
          <a:xfrm>
            <a:off x="2382520" y="5447010"/>
            <a:ext cx="742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/>
              <a:t>Learning app:  </a:t>
            </a:r>
            <a:r>
              <a:rPr lang="nl-BE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https://learningapps.org/view24105858</a:t>
            </a:r>
            <a:r>
              <a:rPr lang="nl-BE" sz="2400" dirty="0"/>
              <a:t> 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A71CDF3-9E1C-DD2D-1C3B-BF8B6F5C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" y="486386"/>
            <a:ext cx="10942320" cy="858917"/>
          </a:xfrm>
        </p:spPr>
        <p:txBody>
          <a:bodyPr>
            <a:normAutofit/>
          </a:bodyPr>
          <a:lstStyle/>
          <a:p>
            <a:r>
              <a:rPr lang="nl-BE" dirty="0"/>
              <a:t>Verbind het beroep met de bijhorende taken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D3623F-CEC6-F86E-D9A8-942C6752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773535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DBB87E-C6D0-8310-52E9-786296777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60" y="4327525"/>
            <a:ext cx="7905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93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5ADA15-DE28-484F-7C78-B2C4EE4E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tx1">
                    <a:lumMod val="85000"/>
                    <a:lumOff val="15000"/>
                  </a:schemeClr>
                </a:solidFill>
              </a:rPr>
              <a:t>Kies voor een beroep op basis van jouw talenten en interesses!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F36291B-5756-6EF6-478D-5054FAA3A77E}"/>
              </a:ext>
            </a:extLst>
          </p:cNvPr>
          <p:cNvSpPr txBox="1"/>
          <p:nvPr/>
        </p:nvSpPr>
        <p:spPr>
          <a:xfrm>
            <a:off x="6729999" y="4455621"/>
            <a:ext cx="4829101" cy="123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Geen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rollenpatroon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b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geen</a:t>
            </a:r>
            <a:r>
              <a:rPr lang="en-US" sz="2400" b="1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vooroordelen</a:t>
            </a:r>
            <a:endParaRPr lang="en-US" sz="2400" b="1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34AA48DA-6F21-D4F0-0EBA-63392E165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8" t="29529" r="32390" b="19742"/>
          <a:stretch/>
        </p:blipFill>
        <p:spPr>
          <a:xfrm>
            <a:off x="1108822" y="903962"/>
            <a:ext cx="4829100" cy="479704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85B92BC-678C-4E14-97E6-3227DEF86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644120-A6B9-4D5C-8A60-E2F4CC220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BC2A049-179C-6F9F-8EEE-A79C8DFBBB67}"/>
              </a:ext>
            </a:extLst>
          </p:cNvPr>
          <p:cNvSpPr txBox="1"/>
          <p:nvPr/>
        </p:nvSpPr>
        <p:spPr>
          <a:xfrm>
            <a:off x="3111500" y="6407911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Extra</a:t>
            </a:r>
            <a:r>
              <a:rPr lang="nl-BE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https://www.youtube.com/watch?v=_yMo3vOqu9k</a:t>
            </a:r>
          </a:p>
        </p:txBody>
      </p:sp>
    </p:spTree>
    <p:extLst>
      <p:ext uri="{BB962C8B-B14F-4D97-AF65-F5344CB8AC3E}">
        <p14:creationId xmlns:p14="http://schemas.microsoft.com/office/powerpoint/2010/main" val="17984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7" name="Rectangle 4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8" name="Straight Connector 4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44">
            <a:extLst>
              <a:ext uri="{FF2B5EF4-FFF2-40B4-BE49-F238E27FC236}">
                <a16:creationId xmlns:a16="http://schemas.microsoft.com/office/drawing/2014/main" id="{BE268116-E2A7-4F98-8812-192B4975E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489FF2-1E5F-0B4B-AFCC-A41A3B0B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Talent on the move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E4B700-B629-2FB3-1744-5C84E357C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44" r="-1" b="25643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42" name="Straight Connector 46">
            <a:extLst>
              <a:ext uri="{FF2B5EF4-FFF2-40B4-BE49-F238E27FC236}">
                <a16:creationId xmlns:a16="http://schemas.microsoft.com/office/drawing/2014/main" id="{73D8893D-DEBE-4F67-901F-166F75E9C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8">
            <a:extLst>
              <a:ext uri="{FF2B5EF4-FFF2-40B4-BE49-F238E27FC236}">
                <a16:creationId xmlns:a16="http://schemas.microsoft.com/office/drawing/2014/main" id="{FBEFFA83-BC6D-4CD2-A2BA-98AD67423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6" name="Rectangle 50">
            <a:extLst>
              <a:ext uri="{FF2B5EF4-FFF2-40B4-BE49-F238E27FC236}">
                <a16:creationId xmlns:a16="http://schemas.microsoft.com/office/drawing/2014/main" id="{AB5696BF-D495-4CAC-AA8A-4EBFF2C32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205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E6A6E18-31B5-3F09-61AD-F32AAF98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C265CF6-2262-464B-BB68-12F2D858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ON THE MOVE - </a:t>
            </a:r>
            <a:r>
              <a:rPr lang="en-US" b="1" dirty="0" err="1">
                <a:solidFill>
                  <a:schemeClr val="tx1"/>
                </a:solidFill>
              </a:rPr>
              <a:t>Distrilog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F40512C-B9E2-886F-F865-EE5E2A500A5D}"/>
              </a:ext>
            </a:extLst>
          </p:cNvPr>
          <p:cNvSpPr/>
          <p:nvPr/>
        </p:nvSpPr>
        <p:spPr>
          <a:xfrm>
            <a:off x="6177012" y="2730704"/>
            <a:ext cx="5307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Supply chain </a:t>
            </a:r>
            <a:r>
              <a:rPr lang="nl-NL" sz="4800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Officer</a:t>
            </a:r>
            <a:endParaRPr lang="nl-NL" sz="48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E1595D2-EE2D-4F08-1517-978B439BE861}"/>
              </a:ext>
            </a:extLst>
          </p:cNvPr>
          <p:cNvSpPr txBox="1"/>
          <p:nvPr/>
        </p:nvSpPr>
        <p:spPr>
          <a:xfrm>
            <a:off x="2895601" y="4941355"/>
            <a:ext cx="619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i="0" u="none" strike="noStrike" kern="1200" cap="none" spc="0" normalizeH="0" baseline="0" noProof="0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10CF9B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Vrachtwagenchauffeur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7D4031E-F721-C061-FD1D-30334AA3B1F1}"/>
              </a:ext>
            </a:extLst>
          </p:cNvPr>
          <p:cNvSpPr txBox="1"/>
          <p:nvPr/>
        </p:nvSpPr>
        <p:spPr>
          <a:xfrm>
            <a:off x="7023101" y="4031406"/>
            <a:ext cx="619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10CF9B">
                    <a:lumMod val="20000"/>
                    <a:lumOff val="80000"/>
                  </a:srgbClr>
                </a:solidFill>
                <a:latin typeface="Calibri" panose="020F0502020204030204"/>
              </a:rPr>
              <a:t>Buschauffeur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010EFB2-0F92-740D-F2DB-574451B3073F}"/>
              </a:ext>
            </a:extLst>
          </p:cNvPr>
          <p:cNvSpPr txBox="1"/>
          <p:nvPr/>
        </p:nvSpPr>
        <p:spPr>
          <a:xfrm>
            <a:off x="609600" y="1883825"/>
            <a:ext cx="619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800" i="0" u="none" strike="noStrike" kern="1200" cap="none" spc="0" normalizeH="0" baseline="0" noProof="0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10CF9B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Chauffeur brandstoffen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722BDC6-4AE6-CB6C-43D6-18A58EAE7DD8}"/>
              </a:ext>
            </a:extLst>
          </p:cNvPr>
          <p:cNvSpPr txBox="1"/>
          <p:nvPr/>
        </p:nvSpPr>
        <p:spPr>
          <a:xfrm>
            <a:off x="609600" y="3478724"/>
            <a:ext cx="619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800" i="0" u="none" strike="noStrike" kern="1200" cap="none" spc="0" normalizeH="0" baseline="0" noProof="0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10CF9B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Binnenvaartkapitein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5041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65CF6-2262-464B-BB68-12F2D858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60" y="2694123"/>
            <a:ext cx="3659246" cy="1469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Tot </a:t>
            </a:r>
            <a:r>
              <a:rPr lang="en-US" sz="4400" dirty="0" err="1">
                <a:solidFill>
                  <a:srgbClr val="FFFFFF"/>
                </a:solidFill>
              </a:rPr>
              <a:t>bij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Distrilog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(</a:t>
            </a:r>
            <a:r>
              <a:rPr lang="en-US" sz="3600" dirty="0">
                <a:solidFill>
                  <a:srgbClr val="FFFFFF"/>
                </a:solidFill>
                <a:hlinkClick r:id="rId3"/>
              </a:rPr>
              <a:t>introductiefilmpje</a:t>
            </a:r>
            <a:r>
              <a:rPr lang="en-US" sz="3600" dirty="0">
                <a:solidFill>
                  <a:srgbClr val="FFFFFF"/>
                </a:solidFill>
              </a:rPr>
              <a:t>) 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E6A6E18-31B5-3F09-61AD-F32AAF98A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07" t="1851" r="18897" b="1666"/>
          <a:stretch/>
        </p:blipFill>
        <p:spPr>
          <a:xfrm>
            <a:off x="4648758" y="0"/>
            <a:ext cx="7552268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350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63E53-9B0D-5E4C-A348-B604D37B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Hoeveel manieren kan je bedenken om je als persoon te verplaatsen? </a:t>
            </a:r>
          </a:p>
        </p:txBody>
      </p:sp>
      <p:pic>
        <p:nvPicPr>
          <p:cNvPr id="1026" name="Picture 2" descr="Moving People - Lost in Paris | Moving People - Philippe Cla… | Flickr">
            <a:extLst>
              <a:ext uri="{FF2B5EF4-FFF2-40B4-BE49-F238E27FC236}">
                <a16:creationId xmlns:a16="http://schemas.microsoft.com/office/drawing/2014/main" id="{0C67B68E-DDD7-324D-A5FB-8C876C58A8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9119" y="1846263"/>
            <a:ext cx="603408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4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629E3-E7C6-E44D-AF0A-216C1CDB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Waarom kan het interessant zijn om voor een bus te kiezen? </a:t>
            </a:r>
          </a:p>
        </p:txBody>
      </p:sp>
      <p:pic>
        <p:nvPicPr>
          <p:cNvPr id="2050" name="Picture 2" descr="Transport in Ghent - buses and trams, tickets and schedules">
            <a:extLst>
              <a:ext uri="{FF2B5EF4-FFF2-40B4-BE49-F238E27FC236}">
                <a16:creationId xmlns:a16="http://schemas.microsoft.com/office/drawing/2014/main" id="{8066CF22-F103-F941-9C17-14184927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681" y="2286000"/>
            <a:ext cx="5316638" cy="39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2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43F81-D599-2D44-9DFB-173483EB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73204"/>
            <a:ext cx="10567851" cy="1485900"/>
          </a:xfrm>
        </p:spPr>
        <p:txBody>
          <a:bodyPr>
            <a:normAutofit fontScale="90000"/>
          </a:bodyPr>
          <a:lstStyle/>
          <a:p>
            <a:r>
              <a:rPr lang="nl-NL" dirty="0"/>
              <a:t>3. Welke 5 manieren om grote hoeveelheden aan goederen te transporteren kennen jullie? </a:t>
            </a:r>
          </a:p>
        </p:txBody>
      </p:sp>
      <p:pic>
        <p:nvPicPr>
          <p:cNvPr id="4" name="Picture 4" descr="Afbeeldingsresultaat voor berg zand">
            <a:extLst>
              <a:ext uri="{FF2B5EF4-FFF2-40B4-BE49-F238E27FC236}">
                <a16:creationId xmlns:a16="http://schemas.microsoft.com/office/drawing/2014/main" id="{D5C39D04-F9B4-C44A-802B-24744F1E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69" y="2171700"/>
            <a:ext cx="2399500" cy="17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fbeeldingsresultaat voor buizen">
            <a:extLst>
              <a:ext uri="{FF2B5EF4-FFF2-40B4-BE49-F238E27FC236}">
                <a16:creationId xmlns:a16="http://schemas.microsoft.com/office/drawing/2014/main" id="{DBBAA999-FDE1-4348-A099-2EF6B6CEB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86" y="2171700"/>
            <a:ext cx="2700688" cy="17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fbeeldingsresultaat voor goederen">
            <a:extLst>
              <a:ext uri="{FF2B5EF4-FFF2-40B4-BE49-F238E27FC236}">
                <a16:creationId xmlns:a16="http://schemas.microsoft.com/office/drawing/2014/main" id="{8B9877BC-530C-C343-AED0-276E61D57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91" y="2171700"/>
            <a:ext cx="2703936" cy="179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fbeeldingsresultaat voor vloeibaar">
            <a:extLst>
              <a:ext uri="{FF2B5EF4-FFF2-40B4-BE49-F238E27FC236}">
                <a16:creationId xmlns:a16="http://schemas.microsoft.com/office/drawing/2014/main" id="{D4EA62DF-D8F2-A742-A81C-7F335816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41" y="4067216"/>
            <a:ext cx="2968786" cy="19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Afbeeldingsresultaat voor olie boren">
            <a:extLst>
              <a:ext uri="{FF2B5EF4-FFF2-40B4-BE49-F238E27FC236}">
                <a16:creationId xmlns:a16="http://schemas.microsoft.com/office/drawing/2014/main" id="{A5E8EF59-E46D-BF40-8247-B5A298E9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69" y="4068638"/>
            <a:ext cx="3747114" cy="19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4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2388A26-5208-A373-7A77-4F9AC596B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048882"/>
              </p:ext>
            </p:extLst>
          </p:nvPr>
        </p:nvGraphicFramePr>
        <p:xfrm>
          <a:off x="1093510" y="329938"/>
          <a:ext cx="10029810" cy="591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8F0D280-275D-8DB0-6553-67B85CFB8917}"/>
              </a:ext>
            </a:extLst>
          </p:cNvPr>
          <p:cNvSpPr txBox="1">
            <a:spLocks/>
          </p:cNvSpPr>
          <p:nvPr/>
        </p:nvSpPr>
        <p:spPr>
          <a:xfrm>
            <a:off x="1342462" y="6334442"/>
            <a:ext cx="10058400" cy="523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</a:rPr>
              <a:t>Beste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transportmiddel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dirty="0" err="1">
                <a:solidFill>
                  <a:schemeClr val="tx1"/>
                </a:solidFill>
              </a:rPr>
              <a:t>sneller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goedkoper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veiliger</a:t>
            </a:r>
            <a:r>
              <a:rPr lang="en-US" sz="2800" dirty="0">
                <a:solidFill>
                  <a:schemeClr val="tx1"/>
                </a:solidFill>
              </a:rPr>
              <a:t> en </a:t>
            </a:r>
            <a:r>
              <a:rPr lang="en-US" sz="2800" dirty="0" err="1">
                <a:solidFill>
                  <a:schemeClr val="tx1"/>
                </a:solidFill>
              </a:rPr>
              <a:t>duurzamer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3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756A0-D43A-2344-965E-47691785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22276" cy="1450757"/>
          </a:xfrm>
        </p:spPr>
        <p:txBody>
          <a:bodyPr>
            <a:normAutofit/>
          </a:bodyPr>
          <a:lstStyle/>
          <a:p>
            <a:r>
              <a:rPr lang="nl-NL" sz="3700" dirty="0"/>
              <a:t>4. Welke vorm van transport kan de meeste massa aan?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F38B0B-EA66-8A4A-8C0E-137F9F769FEF}"/>
              </a:ext>
            </a:extLst>
          </p:cNvPr>
          <p:cNvSpPr>
            <a:spLocks/>
          </p:cNvSpPr>
          <p:nvPr/>
        </p:nvSpPr>
        <p:spPr>
          <a:xfrm>
            <a:off x="1170940" y="2058859"/>
            <a:ext cx="9850120" cy="4885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defTabSz="466344">
              <a:spcAft>
                <a:spcPts val="600"/>
              </a:spcAft>
            </a:pPr>
            <a:r>
              <a:rPr lang="nl-NL" sz="285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lucht – spoort – binnenvaart – weg – zeevaart - pijpleiding</a:t>
            </a:r>
            <a:endParaRPr lang="nl-NL" sz="2800" i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1A8840-C7CC-A842-8D10-ACE35F7B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68" y="4585971"/>
            <a:ext cx="2914826" cy="14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A864AB0-7AC8-FC44-99BC-1085DFB6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68" y="2827086"/>
            <a:ext cx="2815156" cy="15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DBF35A-B7E4-8344-A463-305BAE6F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87" y="4585971"/>
            <a:ext cx="2253076" cy="14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2B51B-1183-3B41-81FE-BF25FC6DB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14" y="2809906"/>
            <a:ext cx="1896586" cy="159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B4D16-D2E8-C341-9651-7EF618AF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23" y="2805270"/>
            <a:ext cx="2735456" cy="159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5FD8F-11D3-D34C-A455-A943BFD6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56" y="4585971"/>
            <a:ext cx="2287332" cy="14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80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015A4F-CC82-9E4A-88E1-37370570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Wat betekenen deze symbolen?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B471CA-A6B5-D043-9B7E-D11F4C1E1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31" y="2589141"/>
            <a:ext cx="9460522" cy="333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28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7DD05-7264-0642-B72A-59F34F11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6. Hoe bereikt een product jou?</a:t>
            </a:r>
            <a:endParaRPr lang="nl-NL" sz="3200" dirty="0"/>
          </a:p>
        </p:txBody>
      </p:sp>
      <p:pic>
        <p:nvPicPr>
          <p:cNvPr id="4" name="Picture 2" descr="cacao_tento7%20-%20Oxfam">
            <a:extLst>
              <a:ext uri="{FF2B5EF4-FFF2-40B4-BE49-F238E27FC236}">
                <a16:creationId xmlns:a16="http://schemas.microsoft.com/office/drawing/2014/main" id="{8ABC39BD-2B46-AD49-A74C-911D445C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535390"/>
            <a:ext cx="2546521" cy="18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acao_tento9%20-%20Oxfam">
            <a:extLst>
              <a:ext uri="{FF2B5EF4-FFF2-40B4-BE49-F238E27FC236}">
                <a16:creationId xmlns:a16="http://schemas.microsoft.com/office/drawing/2014/main" id="{837E5EB4-F158-8C49-9A52-854ABE9C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584" y="2535390"/>
            <a:ext cx="2516009" cy="18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acao_tento3 - Oxfam">
            <a:extLst>
              <a:ext uri="{FF2B5EF4-FFF2-40B4-BE49-F238E27FC236}">
                <a16:creationId xmlns:a16="http://schemas.microsoft.com/office/drawing/2014/main" id="{1C9CDE7F-1217-9A41-A2D7-689D0FE6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30" y="4481510"/>
            <a:ext cx="2516009" cy="178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acao_tento10%20-%20Oxfam">
            <a:extLst>
              <a:ext uri="{FF2B5EF4-FFF2-40B4-BE49-F238E27FC236}">
                <a16:creationId xmlns:a16="http://schemas.microsoft.com/office/drawing/2014/main" id="{08705FF2-57F6-7644-BA05-94DD7E76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76" y="4486242"/>
            <a:ext cx="2532895" cy="178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acao_tento11%20-%20Oxfam">
            <a:extLst>
              <a:ext uri="{FF2B5EF4-FFF2-40B4-BE49-F238E27FC236}">
                <a16:creationId xmlns:a16="http://schemas.microsoft.com/office/drawing/2014/main" id="{357C31E7-C36B-3A43-B77B-7DA8ED52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220" y="4481510"/>
            <a:ext cx="2575476" cy="18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78FA8B3-E563-F402-0B47-DC8C080838BE}"/>
              </a:ext>
            </a:extLst>
          </p:cNvPr>
          <p:cNvSpPr txBox="1"/>
          <p:nvPr/>
        </p:nvSpPr>
        <p:spPr>
          <a:xfrm>
            <a:off x="1062756" y="1852573"/>
            <a:ext cx="101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/>
              <a:t> Plaats de foto’s in chronologische volgorde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0724C91-6ACF-BC7F-D272-22944308ABAD}"/>
              </a:ext>
            </a:extLst>
          </p:cNvPr>
          <p:cNvSpPr/>
          <p:nvPr/>
        </p:nvSpPr>
        <p:spPr>
          <a:xfrm>
            <a:off x="3209897" y="3589084"/>
            <a:ext cx="462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D4CFEF7-F211-DA86-E874-89FEBC8D6251}"/>
              </a:ext>
            </a:extLst>
          </p:cNvPr>
          <p:cNvSpPr/>
          <p:nvPr/>
        </p:nvSpPr>
        <p:spPr>
          <a:xfrm>
            <a:off x="5864658" y="3578700"/>
            <a:ext cx="462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EE23C0D0-7B99-D688-D4B5-C910EA3B80BF}"/>
              </a:ext>
            </a:extLst>
          </p:cNvPr>
          <p:cNvGrpSpPr/>
          <p:nvPr/>
        </p:nvGrpSpPr>
        <p:grpSpPr>
          <a:xfrm>
            <a:off x="1062757" y="4469406"/>
            <a:ext cx="2609824" cy="1977024"/>
            <a:chOff x="6483376" y="2535390"/>
            <a:chExt cx="2587682" cy="1977024"/>
          </a:xfrm>
        </p:grpSpPr>
        <p:pic>
          <p:nvPicPr>
            <p:cNvPr id="8" name="Picture 6" descr="cacao_tento8%20-%20Oxfam">
              <a:extLst>
                <a:ext uri="{FF2B5EF4-FFF2-40B4-BE49-F238E27FC236}">
                  <a16:creationId xmlns:a16="http://schemas.microsoft.com/office/drawing/2014/main" id="{42B15227-5019-3448-B5C6-80CDD5D2F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376" y="2535390"/>
              <a:ext cx="2587682" cy="183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537AF7-CF67-3A82-DE9F-ABB5EF88EEB8}"/>
                </a:ext>
              </a:extLst>
            </p:cNvPr>
            <p:cNvSpPr/>
            <p:nvPr/>
          </p:nvSpPr>
          <p:spPr>
            <a:xfrm>
              <a:off x="8608375" y="3589084"/>
              <a:ext cx="46268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5400" b="0" cap="none" spc="0" dirty="0">
                  <a:ln w="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0D95D89-E991-93B4-2A59-FAB89133AD50}"/>
              </a:ext>
            </a:extLst>
          </p:cNvPr>
          <p:cNvGrpSpPr/>
          <p:nvPr/>
        </p:nvGrpSpPr>
        <p:grpSpPr>
          <a:xfrm>
            <a:off x="6500262" y="2527878"/>
            <a:ext cx="2516009" cy="1984536"/>
            <a:chOff x="9232841" y="2535390"/>
            <a:chExt cx="2516009" cy="1984536"/>
          </a:xfrm>
        </p:grpSpPr>
        <p:pic>
          <p:nvPicPr>
            <p:cNvPr id="6" name="Picture 4" descr="cacao_tento5%20-%20Oxfam">
              <a:extLst>
                <a:ext uri="{FF2B5EF4-FFF2-40B4-BE49-F238E27FC236}">
                  <a16:creationId xmlns:a16="http://schemas.microsoft.com/office/drawing/2014/main" id="{CDC108DC-10D4-1B41-AFA1-1DF65D720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2841" y="2535390"/>
              <a:ext cx="2516009" cy="183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B1E6760-12D2-C8BC-66AE-387172AF848D}"/>
                </a:ext>
              </a:extLst>
            </p:cNvPr>
            <p:cNvSpPr/>
            <p:nvPr/>
          </p:nvSpPr>
          <p:spPr>
            <a:xfrm>
              <a:off x="11286167" y="3596596"/>
              <a:ext cx="46268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5400" b="0" cap="none" spc="0" dirty="0">
                  <a:ln w="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0716E5B5-6546-818D-F606-1A4FFB756B07}"/>
              </a:ext>
            </a:extLst>
          </p:cNvPr>
          <p:cNvGrpSpPr/>
          <p:nvPr/>
        </p:nvGrpSpPr>
        <p:grpSpPr>
          <a:xfrm>
            <a:off x="9194940" y="2572125"/>
            <a:ext cx="2614756" cy="1906448"/>
            <a:chOff x="1179104" y="4486242"/>
            <a:chExt cx="2464697" cy="1906448"/>
          </a:xfrm>
        </p:grpSpPr>
        <p:pic>
          <p:nvPicPr>
            <p:cNvPr id="7" name="Picture 5" descr="cacao_tento6%20-%20Oxfam">
              <a:extLst>
                <a:ext uri="{FF2B5EF4-FFF2-40B4-BE49-F238E27FC236}">
                  <a16:creationId xmlns:a16="http://schemas.microsoft.com/office/drawing/2014/main" id="{84AC7A35-9863-7345-B55A-84A36AE1A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104" y="4486242"/>
              <a:ext cx="2454989" cy="1786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1C8836A-6855-9950-C254-BB0D62DE5099}"/>
                </a:ext>
              </a:extLst>
            </p:cNvPr>
            <p:cNvSpPr/>
            <p:nvPr/>
          </p:nvSpPr>
          <p:spPr>
            <a:xfrm>
              <a:off x="3181118" y="5469360"/>
              <a:ext cx="46268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5400" b="0" cap="none" spc="0" dirty="0">
                  <a:ln w="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sp>
        <p:nvSpPr>
          <p:cNvPr id="17" name="Rechthoek 16">
            <a:extLst>
              <a:ext uri="{FF2B5EF4-FFF2-40B4-BE49-F238E27FC236}">
                <a16:creationId xmlns:a16="http://schemas.microsoft.com/office/drawing/2014/main" id="{D00CBC03-58C4-F491-52FA-D60611F23B3F}"/>
              </a:ext>
            </a:extLst>
          </p:cNvPr>
          <p:cNvSpPr/>
          <p:nvPr/>
        </p:nvSpPr>
        <p:spPr>
          <a:xfrm>
            <a:off x="5823490" y="5451674"/>
            <a:ext cx="462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A06542C-D889-C817-C956-CCE725C60626}"/>
              </a:ext>
            </a:extLst>
          </p:cNvPr>
          <p:cNvSpPr/>
          <p:nvPr/>
        </p:nvSpPr>
        <p:spPr>
          <a:xfrm>
            <a:off x="8548201" y="5476872"/>
            <a:ext cx="462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983F2E3C-4443-AB74-AE59-AF1626E62FFF}"/>
              </a:ext>
            </a:extLst>
          </p:cNvPr>
          <p:cNvSpPr/>
          <p:nvPr/>
        </p:nvSpPr>
        <p:spPr>
          <a:xfrm>
            <a:off x="11347013" y="5504300"/>
            <a:ext cx="4626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07010810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eaf339-c067-41c1-a750-c5de076d05cd">
      <Terms xmlns="http://schemas.microsoft.com/office/infopath/2007/PartnerControls"/>
    </lcf76f155ced4ddcb4097134ff3c332f>
    <TaxCatchAll xmlns="58f3c6d0-62bc-42a3-ae37-5b753544aa1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E8A02C01BB24E999339D1EB1BC9F1" ma:contentTypeVersion="15" ma:contentTypeDescription="Een nieuw document maken." ma:contentTypeScope="" ma:versionID="366be4a9d4bdb84bc9e2910eb18b0df2">
  <xsd:schema xmlns:xsd="http://www.w3.org/2001/XMLSchema" xmlns:xs="http://www.w3.org/2001/XMLSchema" xmlns:p="http://schemas.microsoft.com/office/2006/metadata/properties" xmlns:ns2="b5eaf339-c067-41c1-a750-c5de076d05cd" xmlns:ns3="58f3c6d0-62bc-42a3-ae37-5b753544aa1e" targetNamespace="http://schemas.microsoft.com/office/2006/metadata/properties" ma:root="true" ma:fieldsID="c8c9a4d0e6a20fc00e082138c9c3ac13" ns2:_="" ns3:_="">
    <xsd:import namespace="b5eaf339-c067-41c1-a750-c5de076d05cd"/>
    <xsd:import namespace="58f3c6d0-62bc-42a3-ae37-5b753544aa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af339-c067-41c1-a750-c5de076d0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e4ac5ed6-02ff-458b-bf35-cdaef7a74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3c6d0-62bc-42a3-ae37-5b753544aa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4e12fe5-094a-4241-9ea4-7a1a74ff5dfd}" ma:internalName="TaxCatchAll" ma:showField="CatchAllData" ma:web="58f3c6d0-62bc-42a3-ae37-5b753544aa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08F92B-DE25-49F7-8ED3-58EDD43E1C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BA70E7-C860-4C9B-8B10-5B16C17619E2}">
  <ds:schemaRefs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58f3c6d0-62bc-42a3-ae37-5b753544aa1e"/>
    <ds:schemaRef ds:uri="http://purl.org/dc/dcmitype/"/>
    <ds:schemaRef ds:uri="http://purl.org/dc/elements/1.1/"/>
    <ds:schemaRef ds:uri="b5eaf339-c067-41c1-a750-c5de076d05c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407C1EF-39CE-49DF-A329-767B2E0E04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eaf339-c067-41c1-a750-c5de076d05cd"/>
    <ds:schemaRef ds:uri="58f3c6d0-62bc-42a3-ae37-5b753544a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657</Words>
  <Application>Microsoft Office PowerPoint</Application>
  <PresentationFormat>Breedbeeld</PresentationFormat>
  <Paragraphs>94</Paragraphs>
  <Slides>27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Wingdings</vt:lpstr>
      <vt:lpstr>Terugblik</vt:lpstr>
      <vt:lpstr>WARM JE MOTOR OP!</vt:lpstr>
      <vt:lpstr>Wat weet je al over de transportsector?</vt:lpstr>
      <vt:lpstr>1. Hoeveel manieren kan je bedenken om je als persoon te verplaatsen? </vt:lpstr>
      <vt:lpstr>2. Waarom kan het interessant zijn om voor een bus te kiezen? </vt:lpstr>
      <vt:lpstr>3. Welke 5 manieren om grote hoeveelheden aan goederen te transporteren kennen jullie? </vt:lpstr>
      <vt:lpstr>PowerPoint-presentatie</vt:lpstr>
      <vt:lpstr>4. Welke vorm van transport kan de meeste massa aan? </vt:lpstr>
      <vt:lpstr>5. Wat betekenen deze symbolen? </vt:lpstr>
      <vt:lpstr>6. Hoe bereikt een product jou?</vt:lpstr>
      <vt:lpstr>7. Hoeveel gewicht kan een Europalet maximaal dragen? </vt:lpstr>
      <vt:lpstr>8. Verklaar de volgende woorden. </vt:lpstr>
      <vt:lpstr>8. Verklaar de volgende woorden. </vt:lpstr>
      <vt:lpstr>8. Verklaar de volgende woorden. </vt:lpstr>
      <vt:lpstr>9. Hoeveel ton zit er netto in de container? </vt:lpstr>
      <vt:lpstr>10. In welke 4 Vlaamse steden komt er intensieve binnenvaart voor? </vt:lpstr>
      <vt:lpstr>11. Van welke landen zijn de volgende kentekenplaten afkomstig</vt:lpstr>
      <vt:lpstr>12. Noem één aanpassing waardoor er meer ‘groene logistiek’ kan zijn? (=beter voor het milieu)</vt:lpstr>
      <vt:lpstr>13. Wat zijn de voordelen van nachtwerk? </vt:lpstr>
      <vt:lpstr>14. Wat zijn voordelen bij het gebruik van drones in transport?</vt:lpstr>
      <vt:lpstr> Knelpuntberoepen: een onbegane route</vt:lpstr>
      <vt:lpstr>Wat is een knelpuntberoep?  Enkele voorbeelden:</vt:lpstr>
      <vt:lpstr>Knelpuntberoepen</vt:lpstr>
      <vt:lpstr>Verbind het beroep met de bijhorende taken</vt:lpstr>
      <vt:lpstr>Kies voor een beroep op basis van jouw talenten en interesses!</vt:lpstr>
      <vt:lpstr>Talent on the move</vt:lpstr>
      <vt:lpstr>ON THE MOVE - Distrilog</vt:lpstr>
      <vt:lpstr>Tot bij Distrilog (introductiefilmpje)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JE MOTOR OP!</dc:title>
  <dc:creator>Kenneth Vandesteene</dc:creator>
  <cp:lastModifiedBy>Joyce</cp:lastModifiedBy>
  <cp:revision>34</cp:revision>
  <dcterms:created xsi:type="dcterms:W3CDTF">2022-02-16T13:32:47Z</dcterms:created>
  <dcterms:modified xsi:type="dcterms:W3CDTF">2024-03-26T10:32:31Z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0x010100FA2E8A02C01BB24E999339D1EB1BC9F1</vt:lpwstr>
  </property>
  <property fmtid="{D5CDD505-2E9C-101B-9397-08002B2CF9AE}" pid="3" name="MediaServiceImageTags">
    <vt:lpwstr/>
  </property>
</Properties>
</file>