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354" r:id="rId6"/>
    <p:sldId id="261" r:id="rId7"/>
    <p:sldId id="259" r:id="rId8"/>
    <p:sldId id="260" r:id="rId9"/>
    <p:sldId id="262" r:id="rId10"/>
    <p:sldId id="356" r:id="rId11"/>
    <p:sldId id="357" r:id="rId12"/>
    <p:sldId id="257" r:id="rId13"/>
    <p:sldId id="326" r:id="rId14"/>
    <p:sldId id="328" r:id="rId15"/>
    <p:sldId id="329" r:id="rId16"/>
    <p:sldId id="263" r:id="rId17"/>
    <p:sldId id="334" r:id="rId18"/>
    <p:sldId id="332" r:id="rId19"/>
    <p:sldId id="355" r:id="rId20"/>
    <p:sldId id="258" r:id="rId21"/>
  </p:sldIdLst>
  <p:sldSz cx="12192000" cy="6858000"/>
  <p:notesSz cx="6888163" cy="100187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F6E0C-06E8-4815-931F-30F4D62EB393}" v="15" dt="2023-01-24T08:36:54.50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302" autoAdjust="0"/>
  </p:normalViewPr>
  <p:slideViewPr>
    <p:cSldViewPr snapToGrid="0" showGuides="1">
      <p:cViewPr varScale="1">
        <p:scale>
          <a:sx n="81" d="100"/>
          <a:sy n="81" d="100"/>
        </p:scale>
        <p:origin x="132" y="25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e" userId="c5b57e9b-1388-407c-acf1-388146c70a99" providerId="ADAL" clId="{29CF6E0C-06E8-4815-931F-30F4D62EB393}"/>
    <pc:docChg chg="undo custSel addSld delSld modSld sldOrd">
      <pc:chgData name="Nele" userId="c5b57e9b-1388-407c-acf1-388146c70a99" providerId="ADAL" clId="{29CF6E0C-06E8-4815-931F-30F4D62EB393}" dt="2023-01-24T09:25:27.366" v="1866" actId="20577"/>
      <pc:docMkLst>
        <pc:docMk/>
      </pc:docMkLst>
      <pc:sldChg chg="addSp modSp mod modNotesTx">
        <pc:chgData name="Nele" userId="c5b57e9b-1388-407c-acf1-388146c70a99" providerId="ADAL" clId="{29CF6E0C-06E8-4815-931F-30F4D62EB393}" dt="2023-01-23T16:23:51.826" v="1180" actId="313"/>
        <pc:sldMkLst>
          <pc:docMk/>
          <pc:sldMk cId="1652134105" sldId="256"/>
        </pc:sldMkLst>
        <pc:spChg chg="mod">
          <ac:chgData name="Nele" userId="c5b57e9b-1388-407c-acf1-388146c70a99" providerId="ADAL" clId="{29CF6E0C-06E8-4815-931F-30F4D62EB393}" dt="2023-01-23T13:41:03.241" v="1175" actId="20577"/>
          <ac:spMkLst>
            <pc:docMk/>
            <pc:sldMk cId="1652134105" sldId="256"/>
            <ac:spMk id="2" creationId="{666A19AE-B8A4-42DD-9562-BB6A2FF4F062}"/>
          </ac:spMkLst>
        </pc:spChg>
        <pc:picChg chg="add mod">
          <ac:chgData name="Nele" userId="c5b57e9b-1388-407c-acf1-388146c70a99" providerId="ADAL" clId="{29CF6E0C-06E8-4815-931F-30F4D62EB393}" dt="2022-02-04T08:30:46.263" v="8" actId="1076"/>
          <ac:picMkLst>
            <pc:docMk/>
            <pc:sldMk cId="1652134105" sldId="256"/>
            <ac:picMk id="11" creationId="{AC3C16D3-3240-4FC4-B162-C43E08B422A1}"/>
          </ac:picMkLst>
        </pc:picChg>
        <pc:picChg chg="add mod">
          <ac:chgData name="Nele" userId="c5b57e9b-1388-407c-acf1-388146c70a99" providerId="ADAL" clId="{29CF6E0C-06E8-4815-931F-30F4D62EB393}" dt="2022-02-04T08:30:38.279" v="6" actId="1076"/>
          <ac:picMkLst>
            <pc:docMk/>
            <pc:sldMk cId="1652134105" sldId="256"/>
            <ac:picMk id="13" creationId="{ED25DF1F-CFF0-4B0D-9DDC-E11043C45F47}"/>
          </ac:picMkLst>
        </pc:picChg>
      </pc:sldChg>
      <pc:sldChg chg="addSp delSp modSp mod modNotesTx">
        <pc:chgData name="Nele" userId="c5b57e9b-1388-407c-acf1-388146c70a99" providerId="ADAL" clId="{29CF6E0C-06E8-4815-931F-30F4D62EB393}" dt="2023-01-24T08:39:39.123" v="1833" actId="1076"/>
        <pc:sldMkLst>
          <pc:docMk/>
          <pc:sldMk cId="2451834809" sldId="257"/>
        </pc:sldMkLst>
        <pc:spChg chg="mod">
          <ac:chgData name="Nele" userId="c5b57e9b-1388-407c-acf1-388146c70a99" providerId="ADAL" clId="{29CF6E0C-06E8-4815-931F-30F4D62EB393}" dt="2023-01-24T08:38:52.526" v="1831" actId="1038"/>
          <ac:spMkLst>
            <pc:docMk/>
            <pc:sldMk cId="2451834809" sldId="257"/>
            <ac:spMk id="2" creationId="{290222B1-B647-42E1-97FE-E227FF35AFF9}"/>
          </ac:spMkLst>
        </pc:spChg>
        <pc:picChg chg="add mod">
          <ac:chgData name="Nele" userId="c5b57e9b-1388-407c-acf1-388146c70a99" providerId="ADAL" clId="{29CF6E0C-06E8-4815-931F-30F4D62EB393}" dt="2023-01-24T08:38:28.452" v="1823" actId="1076"/>
          <ac:picMkLst>
            <pc:docMk/>
            <pc:sldMk cId="2451834809" sldId="257"/>
            <ac:picMk id="4" creationId="{BCE8C70F-FBAE-4847-A9B7-9B8C5C93E690}"/>
          </ac:picMkLst>
        </pc:picChg>
        <pc:picChg chg="add mod modCrop">
          <ac:chgData name="Nele" userId="c5b57e9b-1388-407c-acf1-388146c70a99" providerId="ADAL" clId="{29CF6E0C-06E8-4815-931F-30F4D62EB393}" dt="2023-01-24T08:37:35.909" v="1799" actId="208"/>
          <ac:picMkLst>
            <pc:docMk/>
            <pc:sldMk cId="2451834809" sldId="257"/>
            <ac:picMk id="5" creationId="{A2D0C59D-2984-688F-A261-6EFFC23010FB}"/>
          </ac:picMkLst>
        </pc:picChg>
        <pc:picChg chg="add del mod">
          <ac:chgData name="Nele" userId="c5b57e9b-1388-407c-acf1-388146c70a99" providerId="ADAL" clId="{29CF6E0C-06E8-4815-931F-30F4D62EB393}" dt="2023-01-24T08:31:59.601" v="1733" actId="478"/>
          <ac:picMkLst>
            <pc:docMk/>
            <pc:sldMk cId="2451834809" sldId="257"/>
            <ac:picMk id="6" creationId="{B981D580-1CEE-44F7-B2E6-5994D93D8445}"/>
          </ac:picMkLst>
        </pc:picChg>
        <pc:picChg chg="add mod modCrop">
          <ac:chgData name="Nele" userId="c5b57e9b-1388-407c-acf1-388146c70a99" providerId="ADAL" clId="{29CF6E0C-06E8-4815-931F-30F4D62EB393}" dt="2023-01-24T08:39:39.123" v="1833" actId="1076"/>
          <ac:picMkLst>
            <pc:docMk/>
            <pc:sldMk cId="2451834809" sldId="257"/>
            <ac:picMk id="7" creationId="{FEB75154-7372-776C-2667-10C78C46DEC9}"/>
          </ac:picMkLst>
        </pc:picChg>
        <pc:picChg chg="mod">
          <ac:chgData name="Nele" userId="c5b57e9b-1388-407c-acf1-388146c70a99" providerId="ADAL" clId="{29CF6E0C-06E8-4815-931F-30F4D62EB393}" dt="2023-01-24T08:38:40.364" v="1825" actId="1076"/>
          <ac:picMkLst>
            <pc:docMk/>
            <pc:sldMk cId="2451834809" sldId="257"/>
            <ac:picMk id="9" creationId="{8767117C-AD6B-4AD3-B48C-01FC5383105E}"/>
          </ac:picMkLst>
        </pc:picChg>
        <pc:picChg chg="mod">
          <ac:chgData name="Nele" userId="c5b57e9b-1388-407c-acf1-388146c70a99" providerId="ADAL" clId="{29CF6E0C-06E8-4815-931F-30F4D62EB393}" dt="2023-01-24T08:38:32.972" v="1824" actId="1076"/>
          <ac:picMkLst>
            <pc:docMk/>
            <pc:sldMk cId="2451834809" sldId="257"/>
            <ac:picMk id="13" creationId="{ECC8428A-56FE-4D27-8F57-A11E625C0F37}"/>
          </ac:picMkLst>
        </pc:picChg>
        <pc:picChg chg="mod">
          <ac:chgData name="Nele" userId="c5b57e9b-1388-407c-acf1-388146c70a99" providerId="ADAL" clId="{29CF6E0C-06E8-4815-931F-30F4D62EB393}" dt="2023-01-24T08:38:48.220" v="1826" actId="1076"/>
          <ac:picMkLst>
            <pc:docMk/>
            <pc:sldMk cId="2451834809" sldId="257"/>
            <ac:picMk id="15" creationId="{027CAD53-EF85-4B5D-8355-766BE3D55B59}"/>
          </ac:picMkLst>
        </pc:picChg>
        <pc:picChg chg="mod">
          <ac:chgData name="Nele" userId="c5b57e9b-1388-407c-acf1-388146c70a99" providerId="ADAL" clId="{29CF6E0C-06E8-4815-931F-30F4D62EB393}" dt="2023-01-24T08:34:12.167" v="1751" actId="1076"/>
          <ac:picMkLst>
            <pc:docMk/>
            <pc:sldMk cId="2451834809" sldId="257"/>
            <ac:picMk id="16" creationId="{E44621B5-15F9-491D-8DFB-63B3DB818587}"/>
          </ac:picMkLst>
        </pc:picChg>
      </pc:sldChg>
      <pc:sldChg chg="modNotesTx">
        <pc:chgData name="Nele" userId="c5b57e9b-1388-407c-acf1-388146c70a99" providerId="ADAL" clId="{29CF6E0C-06E8-4815-931F-30F4D62EB393}" dt="2023-01-24T09:25:27.366" v="1866" actId="20577"/>
        <pc:sldMkLst>
          <pc:docMk/>
          <pc:sldMk cId="1420172479" sldId="258"/>
        </pc:sldMkLst>
      </pc:sldChg>
      <pc:sldChg chg="modNotesTx">
        <pc:chgData name="Nele" userId="c5b57e9b-1388-407c-acf1-388146c70a99" providerId="ADAL" clId="{29CF6E0C-06E8-4815-931F-30F4D62EB393}" dt="2023-01-24T08:05:43.882" v="1327" actId="20577"/>
        <pc:sldMkLst>
          <pc:docMk/>
          <pc:sldMk cId="488174544" sldId="259"/>
        </pc:sldMkLst>
      </pc:sldChg>
      <pc:sldChg chg="modNotesTx">
        <pc:chgData name="Nele" userId="c5b57e9b-1388-407c-acf1-388146c70a99" providerId="ADAL" clId="{29CF6E0C-06E8-4815-931F-30F4D62EB393}" dt="2023-01-24T08:06:13.596" v="1368" actId="20577"/>
        <pc:sldMkLst>
          <pc:docMk/>
          <pc:sldMk cId="1623029604" sldId="260"/>
        </pc:sldMkLst>
      </pc:sldChg>
      <pc:sldChg chg="modNotesTx">
        <pc:chgData name="Nele" userId="c5b57e9b-1388-407c-acf1-388146c70a99" providerId="ADAL" clId="{29CF6E0C-06E8-4815-931F-30F4D62EB393}" dt="2023-01-24T08:00:12.786" v="1304"/>
        <pc:sldMkLst>
          <pc:docMk/>
          <pc:sldMk cId="2660789011" sldId="261"/>
        </pc:sldMkLst>
      </pc:sldChg>
      <pc:sldChg chg="modNotesTx">
        <pc:chgData name="Nele" userId="c5b57e9b-1388-407c-acf1-388146c70a99" providerId="ADAL" clId="{29CF6E0C-06E8-4815-931F-30F4D62EB393}" dt="2023-01-24T08:08:38.353" v="1371" actId="20577"/>
        <pc:sldMkLst>
          <pc:docMk/>
          <pc:sldMk cId="3782007545" sldId="262"/>
        </pc:sldMkLst>
      </pc:sldChg>
      <pc:sldChg chg="addSp delSp modSp mod delAnim modAnim modNotesTx">
        <pc:chgData name="Nele" userId="c5b57e9b-1388-407c-acf1-388146c70a99" providerId="ADAL" clId="{29CF6E0C-06E8-4815-931F-30F4D62EB393}" dt="2022-02-04T10:10:45.471" v="670" actId="20577"/>
        <pc:sldMkLst>
          <pc:docMk/>
          <pc:sldMk cId="1035007383" sldId="326"/>
        </pc:sldMkLst>
        <pc:picChg chg="del">
          <ac:chgData name="Nele" userId="c5b57e9b-1388-407c-acf1-388146c70a99" providerId="ADAL" clId="{29CF6E0C-06E8-4815-931F-30F4D62EB393}" dt="2022-02-04T09:59:16.269" v="662" actId="478"/>
          <ac:picMkLst>
            <pc:docMk/>
            <pc:sldMk cId="1035007383" sldId="326"/>
            <ac:picMk id="4" creationId="{308A3DD7-0E2E-42E4-848E-D418DC526875}"/>
          </ac:picMkLst>
        </pc:picChg>
        <pc:picChg chg="add mod">
          <ac:chgData name="Nele" userId="c5b57e9b-1388-407c-acf1-388146c70a99" providerId="ADAL" clId="{29CF6E0C-06E8-4815-931F-30F4D62EB393}" dt="2022-02-04T09:59:25.629" v="663" actId="1076"/>
          <ac:picMkLst>
            <pc:docMk/>
            <pc:sldMk cId="1035007383" sldId="326"/>
            <ac:picMk id="6" creationId="{1FE3B488-2EDB-46D6-9F1E-17E78E6AA19F}"/>
          </ac:picMkLst>
        </pc:picChg>
        <pc:picChg chg="add del mod">
          <ac:chgData name="Nele" userId="c5b57e9b-1388-407c-acf1-388146c70a99" providerId="ADAL" clId="{29CF6E0C-06E8-4815-931F-30F4D62EB393}" dt="2022-02-04T09:54:34.150" v="660" actId="478"/>
          <ac:picMkLst>
            <pc:docMk/>
            <pc:sldMk cId="1035007383" sldId="326"/>
            <ac:picMk id="13" creationId="{C408A5FE-1CAA-462F-9704-3025457DEF9E}"/>
          </ac:picMkLst>
        </pc:picChg>
        <pc:cxnChg chg="mod ord">
          <ac:chgData name="Nele" userId="c5b57e9b-1388-407c-acf1-388146c70a99" providerId="ADAL" clId="{29CF6E0C-06E8-4815-931F-30F4D62EB393}" dt="2022-02-04T10:01:11.004" v="667" actId="1076"/>
          <ac:cxnSpMkLst>
            <pc:docMk/>
            <pc:sldMk cId="1035007383" sldId="326"/>
            <ac:cxnSpMk id="5" creationId="{DAF4084A-E255-4355-B69E-E16D773EA861}"/>
          </ac:cxnSpMkLst>
        </pc:cxnChg>
      </pc:sldChg>
      <pc:sldChg chg="addSp delSp modSp mod modNotesTx">
        <pc:chgData name="Nele" userId="c5b57e9b-1388-407c-acf1-388146c70a99" providerId="ADAL" clId="{29CF6E0C-06E8-4815-931F-30F4D62EB393}" dt="2022-02-04T10:13:44.940" v="680" actId="14100"/>
        <pc:sldMkLst>
          <pc:docMk/>
          <pc:sldMk cId="2084674054" sldId="328"/>
        </pc:sldMkLst>
        <pc:picChg chg="del">
          <ac:chgData name="Nele" userId="c5b57e9b-1388-407c-acf1-388146c70a99" providerId="ADAL" clId="{29CF6E0C-06E8-4815-931F-30F4D62EB393}" dt="2022-02-04T10:13:32.868" v="675" actId="478"/>
          <ac:picMkLst>
            <pc:docMk/>
            <pc:sldMk cId="2084674054" sldId="328"/>
            <ac:picMk id="4" creationId="{308A3DD7-0E2E-42E4-848E-D418DC526875}"/>
          </ac:picMkLst>
        </pc:picChg>
        <pc:picChg chg="add mod">
          <ac:chgData name="Nele" userId="c5b57e9b-1388-407c-acf1-388146c70a99" providerId="ADAL" clId="{29CF6E0C-06E8-4815-931F-30F4D62EB393}" dt="2022-02-04T10:13:33.715" v="676"/>
          <ac:picMkLst>
            <pc:docMk/>
            <pc:sldMk cId="2084674054" sldId="328"/>
            <ac:picMk id="13" creationId="{1DB2E182-E26B-4592-B57C-627780D90871}"/>
          </ac:picMkLst>
        </pc:picChg>
        <pc:cxnChg chg="mod ord">
          <ac:chgData name="Nele" userId="c5b57e9b-1388-407c-acf1-388146c70a99" providerId="ADAL" clId="{29CF6E0C-06E8-4815-931F-30F4D62EB393}" dt="2022-02-04T10:13:44.940" v="680" actId="14100"/>
          <ac:cxnSpMkLst>
            <pc:docMk/>
            <pc:sldMk cId="2084674054" sldId="328"/>
            <ac:cxnSpMk id="5" creationId="{DAF4084A-E255-4355-B69E-E16D773EA861}"/>
          </ac:cxnSpMkLst>
        </pc:cxnChg>
      </pc:sldChg>
      <pc:sldChg chg="addSp delSp modSp mod delAnim modNotesTx">
        <pc:chgData name="Nele" userId="c5b57e9b-1388-407c-acf1-388146c70a99" providerId="ADAL" clId="{29CF6E0C-06E8-4815-931F-30F4D62EB393}" dt="2023-01-24T09:11:49.466" v="1840"/>
        <pc:sldMkLst>
          <pc:docMk/>
          <pc:sldMk cId="763513116" sldId="329"/>
        </pc:sldMkLst>
        <pc:spChg chg="mod">
          <ac:chgData name="Nele" userId="c5b57e9b-1388-407c-acf1-388146c70a99" providerId="ADAL" clId="{29CF6E0C-06E8-4815-931F-30F4D62EB393}" dt="2022-02-04T10:14:58.530" v="682" actId="1076"/>
          <ac:spMkLst>
            <pc:docMk/>
            <pc:sldMk cId="763513116" sldId="329"/>
            <ac:spMk id="15" creationId="{57030A09-8193-4B81-A58C-43723AA2C46B}"/>
          </ac:spMkLst>
        </pc:spChg>
        <pc:spChg chg="del">
          <ac:chgData name="Nele" userId="c5b57e9b-1388-407c-acf1-388146c70a99" providerId="ADAL" clId="{29CF6E0C-06E8-4815-931F-30F4D62EB393}" dt="2022-02-04T10:14:54.096" v="681" actId="478"/>
          <ac:spMkLst>
            <pc:docMk/>
            <pc:sldMk cId="763513116" sldId="329"/>
            <ac:spMk id="16" creationId="{267528B5-C06C-454D-83AD-B151C8D30570}"/>
          </ac:spMkLst>
        </pc:spChg>
        <pc:picChg chg="del">
          <ac:chgData name="Nele" userId="c5b57e9b-1388-407c-acf1-388146c70a99" providerId="ADAL" clId="{29CF6E0C-06E8-4815-931F-30F4D62EB393}" dt="2022-02-04T10:17:09.721" v="684" actId="478"/>
          <ac:picMkLst>
            <pc:docMk/>
            <pc:sldMk cId="763513116" sldId="329"/>
            <ac:picMk id="4" creationId="{308A3DD7-0E2E-42E4-848E-D418DC526875}"/>
          </ac:picMkLst>
        </pc:picChg>
        <pc:picChg chg="add mod">
          <ac:chgData name="Nele" userId="c5b57e9b-1388-407c-acf1-388146c70a99" providerId="ADAL" clId="{29CF6E0C-06E8-4815-931F-30F4D62EB393}" dt="2022-02-04T10:17:14.623" v="685"/>
          <ac:picMkLst>
            <pc:docMk/>
            <pc:sldMk cId="763513116" sldId="329"/>
            <ac:picMk id="17" creationId="{DD3354E7-5BE9-4D84-8F4B-08842AB2DBA9}"/>
          </ac:picMkLst>
        </pc:picChg>
        <pc:cxnChg chg="del">
          <ac:chgData name="Nele" userId="c5b57e9b-1388-407c-acf1-388146c70a99" providerId="ADAL" clId="{29CF6E0C-06E8-4815-931F-30F4D62EB393}" dt="2022-02-04T10:15:00.814" v="683" actId="478"/>
          <ac:cxnSpMkLst>
            <pc:docMk/>
            <pc:sldMk cId="763513116" sldId="329"/>
            <ac:cxnSpMk id="5" creationId="{DAF4084A-E255-4355-B69E-E16D773EA861}"/>
          </ac:cxnSpMkLst>
        </pc:cxnChg>
        <pc:cxnChg chg="mod ord">
          <ac:chgData name="Nele" userId="c5b57e9b-1388-407c-acf1-388146c70a99" providerId="ADAL" clId="{29CF6E0C-06E8-4815-931F-30F4D62EB393}" dt="2022-02-04T10:17:23.505" v="687" actId="14100"/>
          <ac:cxnSpMkLst>
            <pc:docMk/>
            <pc:sldMk cId="763513116" sldId="329"/>
            <ac:cxnSpMk id="13" creationId="{8CAC540E-0B4F-4444-8FC3-2C1063E454F8}"/>
          </ac:cxnSpMkLst>
        </pc:cxnChg>
      </pc:sldChg>
      <pc:sldChg chg="del ord">
        <pc:chgData name="Nele" userId="c5b57e9b-1388-407c-acf1-388146c70a99" providerId="ADAL" clId="{29CF6E0C-06E8-4815-931F-30F4D62EB393}" dt="2022-02-04T10:28:32.346" v="981" actId="47"/>
        <pc:sldMkLst>
          <pc:docMk/>
          <pc:sldMk cId="374481203" sldId="330"/>
        </pc:sldMkLst>
      </pc:sldChg>
      <pc:sldChg chg="modSp del mod">
        <pc:chgData name="Nele" userId="c5b57e9b-1388-407c-acf1-388146c70a99" providerId="ADAL" clId="{29CF6E0C-06E8-4815-931F-30F4D62EB393}" dt="2023-01-24T09:19:45.048" v="1841" actId="47"/>
        <pc:sldMkLst>
          <pc:docMk/>
          <pc:sldMk cId="3100560819" sldId="331"/>
        </pc:sldMkLst>
        <pc:spChg chg="mod">
          <ac:chgData name="Nele" userId="c5b57e9b-1388-407c-acf1-388146c70a99" providerId="ADAL" clId="{29CF6E0C-06E8-4815-931F-30F4D62EB393}" dt="2022-02-04T10:36:01.549" v="1091" actId="1035"/>
          <ac:spMkLst>
            <pc:docMk/>
            <pc:sldMk cId="3100560819" sldId="331"/>
            <ac:spMk id="13" creationId="{E99F0566-D039-4883-AD9E-319A089DEDFD}"/>
          </ac:spMkLst>
        </pc:spChg>
      </pc:sldChg>
      <pc:sldChg chg="modSp mod">
        <pc:chgData name="Nele" userId="c5b57e9b-1388-407c-acf1-388146c70a99" providerId="ADAL" clId="{29CF6E0C-06E8-4815-931F-30F4D62EB393}" dt="2022-02-04T10:36:33.860" v="1131" actId="1036"/>
        <pc:sldMkLst>
          <pc:docMk/>
          <pc:sldMk cId="4216677900" sldId="332"/>
        </pc:sldMkLst>
        <pc:spChg chg="mod">
          <ac:chgData name="Nele" userId="c5b57e9b-1388-407c-acf1-388146c70a99" providerId="ADAL" clId="{29CF6E0C-06E8-4815-931F-30F4D62EB393}" dt="2022-02-04T10:36:33.860" v="1131" actId="1036"/>
          <ac:spMkLst>
            <pc:docMk/>
            <pc:sldMk cId="4216677900" sldId="332"/>
            <ac:spMk id="13" creationId="{E99F0566-D039-4883-AD9E-319A089DEDFD}"/>
          </ac:spMkLst>
        </pc:spChg>
      </pc:sldChg>
      <pc:sldChg chg="del">
        <pc:chgData name="Nele" userId="c5b57e9b-1388-407c-acf1-388146c70a99" providerId="ADAL" clId="{29CF6E0C-06E8-4815-931F-30F4D62EB393}" dt="2023-01-24T09:19:48.748" v="1842" actId="47"/>
        <pc:sldMkLst>
          <pc:docMk/>
          <pc:sldMk cId="2660971001" sldId="333"/>
        </pc:sldMkLst>
      </pc:sldChg>
      <pc:sldChg chg="modSp mod ord modNotesTx">
        <pc:chgData name="Nele" userId="c5b57e9b-1388-407c-acf1-388146c70a99" providerId="ADAL" clId="{29CF6E0C-06E8-4815-931F-30F4D62EB393}" dt="2023-01-24T09:23:31.330" v="1845"/>
        <pc:sldMkLst>
          <pc:docMk/>
          <pc:sldMk cId="66179822" sldId="334"/>
        </pc:sldMkLst>
        <pc:spChg chg="mod">
          <ac:chgData name="Nele" userId="c5b57e9b-1388-407c-acf1-388146c70a99" providerId="ADAL" clId="{29CF6E0C-06E8-4815-931F-30F4D62EB393}" dt="2022-02-04T10:36:50.574" v="1159" actId="1035"/>
          <ac:spMkLst>
            <pc:docMk/>
            <pc:sldMk cId="66179822" sldId="334"/>
            <ac:spMk id="13" creationId="{E99F0566-D039-4883-AD9E-319A089DEDFD}"/>
          </ac:spMkLst>
        </pc:spChg>
      </pc:sldChg>
      <pc:sldChg chg="addSp delSp modSp mod modNotesTx">
        <pc:chgData name="Nele" userId="c5b57e9b-1388-407c-acf1-388146c70a99" providerId="ADAL" clId="{29CF6E0C-06E8-4815-931F-30F4D62EB393}" dt="2023-01-23T16:27:41.886" v="1211" actId="20577"/>
        <pc:sldMkLst>
          <pc:docMk/>
          <pc:sldMk cId="2904757142" sldId="354"/>
        </pc:sldMkLst>
        <pc:spChg chg="mod">
          <ac:chgData name="Nele" userId="c5b57e9b-1388-407c-acf1-388146c70a99" providerId="ADAL" clId="{29CF6E0C-06E8-4815-931F-30F4D62EB393}" dt="2023-01-23T16:24:40.685" v="1191" actId="20577"/>
          <ac:spMkLst>
            <pc:docMk/>
            <pc:sldMk cId="2904757142" sldId="354"/>
            <ac:spMk id="15" creationId="{BD5BFDA5-0761-4BAC-A5F1-5733DC781317}"/>
          </ac:spMkLst>
        </pc:spChg>
        <pc:picChg chg="del mod">
          <ac:chgData name="Nele" userId="c5b57e9b-1388-407c-acf1-388146c70a99" providerId="ADAL" clId="{29CF6E0C-06E8-4815-931F-30F4D62EB393}" dt="2023-01-23T16:25:41.243" v="1194" actId="478"/>
          <ac:picMkLst>
            <pc:docMk/>
            <pc:sldMk cId="2904757142" sldId="354"/>
            <ac:picMk id="3" creationId="{18F4940F-3D5E-4FD3-8780-B914AE373350}"/>
          </ac:picMkLst>
        </pc:picChg>
        <pc:picChg chg="add mod ord">
          <ac:chgData name="Nele" userId="c5b57e9b-1388-407c-acf1-388146c70a99" providerId="ADAL" clId="{29CF6E0C-06E8-4815-931F-30F4D62EB393}" dt="2023-01-23T16:26:38.006" v="1207" actId="1076"/>
          <ac:picMkLst>
            <pc:docMk/>
            <pc:sldMk cId="2904757142" sldId="354"/>
            <ac:picMk id="4" creationId="{B6E5B1FC-7E56-11A5-9DAD-395771E0DC64}"/>
          </ac:picMkLst>
        </pc:picChg>
        <pc:picChg chg="add mod">
          <ac:chgData name="Nele" userId="c5b57e9b-1388-407c-acf1-388146c70a99" providerId="ADAL" clId="{29CF6E0C-06E8-4815-931F-30F4D62EB393}" dt="2023-01-23T16:26:50.889" v="1209" actId="208"/>
          <ac:picMkLst>
            <pc:docMk/>
            <pc:sldMk cId="2904757142" sldId="354"/>
            <ac:picMk id="6" creationId="{7BD2B8DD-2138-81F3-261A-54A2A1638735}"/>
          </ac:picMkLst>
        </pc:picChg>
        <pc:picChg chg="add del mod">
          <ac:chgData name="Nele" userId="c5b57e9b-1388-407c-acf1-388146c70a99" providerId="ADAL" clId="{29CF6E0C-06E8-4815-931F-30F4D62EB393}" dt="2023-01-23T16:24:43.169" v="1192" actId="478"/>
          <ac:picMkLst>
            <pc:docMk/>
            <pc:sldMk cId="2904757142" sldId="354"/>
            <ac:picMk id="13" creationId="{37597379-B889-4B9B-8CD8-6E5744377E60}"/>
          </ac:picMkLst>
        </pc:picChg>
        <pc:picChg chg="del">
          <ac:chgData name="Nele" userId="c5b57e9b-1388-407c-acf1-388146c70a99" providerId="ADAL" clId="{29CF6E0C-06E8-4815-931F-30F4D62EB393}" dt="2022-02-04T10:32:42.624" v="1068" actId="478"/>
          <ac:picMkLst>
            <pc:docMk/>
            <pc:sldMk cId="2904757142" sldId="354"/>
            <ac:picMk id="16" creationId="{D04B65B2-05B5-4FF9-B613-1E8FB79C52D2}"/>
          </ac:picMkLst>
        </pc:picChg>
        <pc:picChg chg="add del mod">
          <ac:chgData name="Nele" userId="c5b57e9b-1388-407c-acf1-388146c70a99" providerId="ADAL" clId="{29CF6E0C-06E8-4815-931F-30F4D62EB393}" dt="2023-01-23T16:24:48.552" v="1193" actId="478"/>
          <ac:picMkLst>
            <pc:docMk/>
            <pc:sldMk cId="2904757142" sldId="354"/>
            <ac:picMk id="17" creationId="{6674B5E0-C456-450A-BDBF-B442946A7A8E}"/>
          </ac:picMkLst>
        </pc:picChg>
      </pc:sldChg>
      <pc:sldChg chg="modNotesTx">
        <pc:chgData name="Nele" userId="c5b57e9b-1388-407c-acf1-388146c70a99" providerId="ADAL" clId="{29CF6E0C-06E8-4815-931F-30F4D62EB393}" dt="2022-02-04T10:29:21.524" v="982"/>
        <pc:sldMkLst>
          <pc:docMk/>
          <pc:sldMk cId="2502193861" sldId="355"/>
        </pc:sldMkLst>
      </pc:sldChg>
      <pc:sldChg chg="addSp delSp modSp add mod modNotesTx">
        <pc:chgData name="Nele" userId="c5b57e9b-1388-407c-acf1-388146c70a99" providerId="ADAL" clId="{29CF6E0C-06E8-4815-931F-30F4D62EB393}" dt="2023-01-24T08:09:04.265" v="1434" actId="20577"/>
        <pc:sldMkLst>
          <pc:docMk/>
          <pc:sldMk cId="943133928" sldId="356"/>
        </pc:sldMkLst>
        <pc:spChg chg="mod">
          <ac:chgData name="Nele" userId="c5b57e9b-1388-407c-acf1-388146c70a99" providerId="ADAL" clId="{29CF6E0C-06E8-4815-931F-30F4D62EB393}" dt="2022-02-04T09:03:43.450" v="298" actId="20577"/>
          <ac:spMkLst>
            <pc:docMk/>
            <pc:sldMk cId="943133928" sldId="356"/>
            <ac:spMk id="13" creationId="{9D760F03-B2D7-4B69-9EBB-33109DD284ED}"/>
          </ac:spMkLst>
        </pc:spChg>
        <pc:picChg chg="add mod">
          <ac:chgData name="Nele" userId="c5b57e9b-1388-407c-acf1-388146c70a99" providerId="ADAL" clId="{29CF6E0C-06E8-4815-931F-30F4D62EB393}" dt="2022-02-04T08:59:46.796" v="288" actId="1037"/>
          <ac:picMkLst>
            <pc:docMk/>
            <pc:sldMk cId="943133928" sldId="356"/>
            <ac:picMk id="3" creationId="{AAFFC680-30CB-4D96-9B6B-380A44115C8A}"/>
          </ac:picMkLst>
        </pc:picChg>
        <pc:picChg chg="del mod">
          <ac:chgData name="Nele" userId="c5b57e9b-1388-407c-acf1-388146c70a99" providerId="ADAL" clId="{29CF6E0C-06E8-4815-931F-30F4D62EB393}" dt="2022-02-04T08:59:40.813" v="254" actId="478"/>
          <ac:picMkLst>
            <pc:docMk/>
            <pc:sldMk cId="943133928" sldId="356"/>
            <ac:picMk id="4" creationId="{6185CEF4-E837-4BBF-ADEC-DB1CE0A9ADEB}"/>
          </ac:picMkLst>
        </pc:picChg>
      </pc:sldChg>
      <pc:sldChg chg="addSp delSp modSp add mod modNotesTx">
        <pc:chgData name="Nele" userId="c5b57e9b-1388-407c-acf1-388146c70a99" providerId="ADAL" clId="{29CF6E0C-06E8-4815-931F-30F4D62EB393}" dt="2023-01-24T08:30:21.361" v="1732" actId="1038"/>
        <pc:sldMkLst>
          <pc:docMk/>
          <pc:sldMk cId="3029885253" sldId="357"/>
        </pc:sldMkLst>
        <pc:spChg chg="add mod">
          <ac:chgData name="Nele" userId="c5b57e9b-1388-407c-acf1-388146c70a99" providerId="ADAL" clId="{29CF6E0C-06E8-4815-931F-30F4D62EB393}" dt="2023-01-24T08:19:50.234" v="1654" actId="20577"/>
          <ac:spMkLst>
            <pc:docMk/>
            <pc:sldMk cId="3029885253" sldId="357"/>
            <ac:spMk id="2" creationId="{C7739EF8-CF9C-C671-2035-A51306D61C1E}"/>
          </ac:spMkLst>
        </pc:spChg>
        <pc:spChg chg="mod">
          <ac:chgData name="Nele" userId="c5b57e9b-1388-407c-acf1-388146c70a99" providerId="ADAL" clId="{29CF6E0C-06E8-4815-931F-30F4D62EB393}" dt="2023-01-24T08:21:29.457" v="1668" actId="115"/>
          <ac:spMkLst>
            <pc:docMk/>
            <pc:sldMk cId="3029885253" sldId="357"/>
            <ac:spMk id="13" creationId="{9D760F03-B2D7-4B69-9EBB-33109DD284ED}"/>
          </ac:spMkLst>
        </pc:spChg>
        <pc:picChg chg="del">
          <ac:chgData name="Nele" userId="c5b57e9b-1388-407c-acf1-388146c70a99" providerId="ADAL" clId="{29CF6E0C-06E8-4815-931F-30F4D62EB393}" dt="2023-01-23T16:30:36.076" v="1213" actId="478"/>
          <ac:picMkLst>
            <pc:docMk/>
            <pc:sldMk cId="3029885253" sldId="357"/>
            <ac:picMk id="3" creationId="{AAFFC680-30CB-4D96-9B6B-380A44115C8A}"/>
          </ac:picMkLst>
        </pc:picChg>
        <pc:picChg chg="add mod">
          <ac:chgData name="Nele" userId="c5b57e9b-1388-407c-acf1-388146c70a99" providerId="ADAL" clId="{29CF6E0C-06E8-4815-931F-30F4D62EB393}" dt="2023-01-24T08:30:18.290" v="1724" actId="1038"/>
          <ac:picMkLst>
            <pc:docMk/>
            <pc:sldMk cId="3029885253" sldId="357"/>
            <ac:picMk id="4" creationId="{B5A35DC8-15C7-2A92-01FC-5A525506EA67}"/>
          </ac:picMkLst>
        </pc:picChg>
        <pc:picChg chg="add del mod">
          <ac:chgData name="Nele" userId="c5b57e9b-1388-407c-acf1-388146c70a99" providerId="ADAL" clId="{29CF6E0C-06E8-4815-931F-30F4D62EB393}" dt="2023-01-24T08:29:38.114" v="1699" actId="478"/>
          <ac:picMkLst>
            <pc:docMk/>
            <pc:sldMk cId="3029885253" sldId="357"/>
            <ac:picMk id="6" creationId="{A62998F5-D102-9C5A-1073-C9A2509A2812}"/>
          </ac:picMkLst>
        </pc:picChg>
        <pc:picChg chg="add del mod">
          <ac:chgData name="Nele" userId="c5b57e9b-1388-407c-acf1-388146c70a99" providerId="ADAL" clId="{29CF6E0C-06E8-4815-931F-30F4D62EB393}" dt="2023-01-24T08:29:35.226" v="1698" actId="478"/>
          <ac:picMkLst>
            <pc:docMk/>
            <pc:sldMk cId="3029885253" sldId="357"/>
            <ac:picMk id="9" creationId="{B497243B-26B0-2671-539E-2245BFEF9A61}"/>
          </ac:picMkLst>
        </pc:picChg>
        <pc:picChg chg="add mod">
          <ac:chgData name="Nele" userId="c5b57e9b-1388-407c-acf1-388146c70a99" providerId="ADAL" clId="{29CF6E0C-06E8-4815-931F-30F4D62EB393}" dt="2023-01-24T08:30:21.361" v="1732" actId="1038"/>
          <ac:picMkLst>
            <pc:docMk/>
            <pc:sldMk cId="3029885253" sldId="357"/>
            <ac:picMk id="16" creationId="{E7AB2020-7D09-31A4-064A-7757032D3AB9}"/>
          </ac:picMkLst>
        </pc:picChg>
        <pc:picChg chg="add del mod">
          <ac:chgData name="Nele" userId="c5b57e9b-1388-407c-acf1-388146c70a99" providerId="ADAL" clId="{29CF6E0C-06E8-4815-931F-30F4D62EB393}" dt="2023-01-24T08:29:26.505" v="1695" actId="478"/>
          <ac:picMkLst>
            <pc:docMk/>
            <pc:sldMk cId="3029885253" sldId="357"/>
            <ac:picMk id="18" creationId="{740DD8C8-DFB1-5A5D-7C7F-84314D87F4EB}"/>
          </ac:picMkLst>
        </pc:picChg>
        <pc:picChg chg="add del mod">
          <ac:chgData name="Nele" userId="c5b57e9b-1388-407c-acf1-388146c70a99" providerId="ADAL" clId="{29CF6E0C-06E8-4815-931F-30F4D62EB393}" dt="2023-01-24T08:29:46.923" v="1702" actId="478"/>
          <ac:picMkLst>
            <pc:docMk/>
            <pc:sldMk cId="3029885253" sldId="357"/>
            <ac:picMk id="20" creationId="{B291470E-5D55-ADCC-1161-5FB20A7EA1FF}"/>
          </ac:picMkLst>
        </pc:picChg>
        <pc:picChg chg="add del mod">
          <ac:chgData name="Nele" userId="c5b57e9b-1388-407c-acf1-388146c70a99" providerId="ADAL" clId="{29CF6E0C-06E8-4815-931F-30F4D62EB393}" dt="2023-01-24T08:29:15.923" v="1692" actId="478"/>
          <ac:picMkLst>
            <pc:docMk/>
            <pc:sldMk cId="3029885253" sldId="357"/>
            <ac:picMk id="22" creationId="{5020E9F8-7B4F-B852-FC36-D862FF6B14D4}"/>
          </ac:picMkLst>
        </pc:picChg>
        <pc:picChg chg="add del mod">
          <ac:chgData name="Nele" userId="c5b57e9b-1388-407c-acf1-388146c70a99" providerId="ADAL" clId="{29CF6E0C-06E8-4815-931F-30F4D62EB393}" dt="2023-01-24T08:29:12.570" v="1691" actId="478"/>
          <ac:picMkLst>
            <pc:docMk/>
            <pc:sldMk cId="3029885253" sldId="357"/>
            <ac:picMk id="24" creationId="{AAD2E349-755B-4D46-7707-9E67180B7F85}"/>
          </ac:picMkLst>
        </pc:picChg>
        <pc:picChg chg="add del mod">
          <ac:chgData name="Nele" userId="c5b57e9b-1388-407c-acf1-388146c70a99" providerId="ADAL" clId="{29CF6E0C-06E8-4815-931F-30F4D62EB393}" dt="2023-01-24T08:29:08.508" v="1690" actId="478"/>
          <ac:picMkLst>
            <pc:docMk/>
            <pc:sldMk cId="3029885253" sldId="357"/>
            <ac:picMk id="26" creationId="{80CA1055-B227-8C59-9C6C-A4F23A858D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nl-BE"/>
          </a:p>
        </p:txBody>
      </p:sp>
      <p:sp>
        <p:nvSpPr>
          <p:cNvPr id="3" name="Tijdelijke aanduiding voor datum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AF4561DF-9DA7-47AB-B3E9-6FDA30B72807}" type="datetimeFigureOut">
              <a:rPr lang="nl-BE" smtClean="0"/>
              <a:t>24/01/2023</a:t>
            </a:fld>
            <a:endParaRPr lang="nl-BE"/>
          </a:p>
        </p:txBody>
      </p:sp>
      <p:sp>
        <p:nvSpPr>
          <p:cNvPr id="4" name="Tijdelijke aanduiding voor dia-afbeelding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nl-BE"/>
          </a:p>
        </p:txBody>
      </p:sp>
      <p:sp>
        <p:nvSpPr>
          <p:cNvPr id="5" name="Tijdelijke aanduiding voor notities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8800E3A4-2FE5-451A-9108-19CDD8E86AA4}" type="slidenum">
              <a:rPr lang="nl-BE" smtClean="0"/>
              <a:t>‹nr.›</a:t>
            </a:fld>
            <a:endParaRPr lang="nl-BE"/>
          </a:p>
        </p:txBody>
      </p:sp>
    </p:spTree>
    <p:extLst>
      <p:ext uri="{BB962C8B-B14F-4D97-AF65-F5344CB8AC3E}">
        <p14:creationId xmlns:p14="http://schemas.microsoft.com/office/powerpoint/2010/main" val="89201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orms.office.com/e/1Hd48E6AE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dirty="0">
                <a:effectLst/>
                <a:latin typeface="Calibri" panose="020F0502020204030204" pitchFamily="34" charset="0"/>
                <a:ea typeface="Calibri" panose="020F0502020204030204" pitchFamily="34" charset="0"/>
                <a:cs typeface="Times New Roman" panose="02020603050405020304" pitchFamily="18" charset="0"/>
              </a:rPr>
              <a:t>‘Het Talentenfestival zit er bijna op.’</a:t>
            </a:r>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1</a:t>
            </a:fld>
            <a:endParaRPr lang="nl-BE"/>
          </a:p>
        </p:txBody>
      </p:sp>
    </p:spTree>
    <p:extLst>
      <p:ext uri="{BB962C8B-B14F-4D97-AF65-F5344CB8AC3E}">
        <p14:creationId xmlns:p14="http://schemas.microsoft.com/office/powerpoint/2010/main" val="338631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Neem jullie </a:t>
            </a:r>
            <a:r>
              <a:rPr lang="nl-BE" sz="1800" b="1" dirty="0">
                <a:effectLst/>
                <a:latin typeface="Calibri" panose="020F0502020204030204" pitchFamily="34" charset="0"/>
                <a:ea typeface="Calibri" panose="020F0502020204030204" pitchFamily="34" charset="0"/>
                <a:cs typeface="Times New Roman" panose="02020603050405020304" pitchFamily="18" charset="0"/>
              </a:rPr>
              <a:t>talentenkaart</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i="1" dirty="0">
                <a:effectLst/>
                <a:latin typeface="Calibri" panose="020F0502020204030204" pitchFamily="34" charset="0"/>
                <a:ea typeface="Calibri" panose="020F0502020204030204" pitchFamily="34" charset="0"/>
                <a:cs typeface="Times New Roman" panose="02020603050405020304" pitchFamily="18" charset="0"/>
              </a:rPr>
              <a:t>(werkbundel)</a:t>
            </a:r>
            <a:r>
              <a:rPr lang="nl-BE" sz="1800" dirty="0">
                <a:effectLst/>
                <a:latin typeface="Calibri" panose="020F0502020204030204" pitchFamily="34" charset="0"/>
                <a:ea typeface="Calibri" panose="020F0502020204030204" pitchFamily="34" charset="0"/>
                <a:cs typeface="Times New Roman" panose="02020603050405020304" pitchFamily="18" charset="0"/>
              </a:rPr>
              <a:t> er eens bij. Hierop zie je 2 bolletjes en een batterij.</a:t>
            </a: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Als </a:t>
            </a:r>
            <a:r>
              <a:rPr lang="nl-BE" sz="1800" b="1" dirty="0">
                <a:effectLst/>
                <a:latin typeface="Calibri" panose="020F0502020204030204" pitchFamily="34" charset="0"/>
                <a:ea typeface="Calibri" panose="020F0502020204030204" pitchFamily="34" charset="0"/>
                <a:cs typeface="Times New Roman" panose="02020603050405020304" pitchFamily="18" charset="0"/>
              </a:rPr>
              <a:t>eerste stap</a:t>
            </a:r>
            <a:r>
              <a:rPr lang="nl-BE" sz="1800" dirty="0">
                <a:effectLst/>
                <a:latin typeface="Calibri" panose="020F0502020204030204" pitchFamily="34" charset="0"/>
                <a:ea typeface="Calibri" panose="020F0502020204030204" pitchFamily="34" charset="0"/>
                <a:cs typeface="Times New Roman" panose="02020603050405020304" pitchFamily="18" charset="0"/>
              </a:rPr>
              <a:t> gaan we eens over onszelf nadenken. </a:t>
            </a:r>
            <a:r>
              <a:rPr lang="nl-BE" sz="1800" b="1" dirty="0">
                <a:effectLst/>
                <a:latin typeface="Calibri" panose="020F0502020204030204" pitchFamily="34" charset="0"/>
                <a:ea typeface="Calibri" panose="020F0502020204030204" pitchFamily="34" charset="0"/>
                <a:cs typeface="Times New Roman" panose="02020603050405020304" pitchFamily="18" charset="0"/>
              </a:rPr>
              <a:t>Vind je dat je een talent hebt?</a:t>
            </a:r>
            <a:r>
              <a:rPr lang="nl-BE" sz="1800" dirty="0">
                <a:effectLst/>
                <a:latin typeface="Calibri" panose="020F0502020204030204" pitchFamily="34" charset="0"/>
                <a:ea typeface="Calibri" panose="020F0502020204030204" pitchFamily="34" charset="0"/>
                <a:cs typeface="Times New Roman" panose="02020603050405020304" pitchFamily="18" charset="0"/>
              </a:rPr>
              <a:t> Kleur dan de </a:t>
            </a:r>
            <a:r>
              <a:rPr lang="nl-BE" sz="1800" b="1" u="sng" dirty="0">
                <a:effectLst/>
                <a:latin typeface="Calibri" panose="020F0502020204030204" pitchFamily="34" charset="0"/>
                <a:ea typeface="Calibri" panose="020F0502020204030204" pitchFamily="34" charset="0"/>
                <a:cs typeface="Times New Roman" panose="02020603050405020304" pitchFamily="18" charset="0"/>
              </a:rPr>
              <a:t>batterij</a:t>
            </a:r>
            <a:r>
              <a:rPr lang="nl-BE" sz="1800" dirty="0">
                <a:effectLst/>
                <a:latin typeface="Calibri" panose="020F0502020204030204" pitchFamily="34" charset="0"/>
                <a:ea typeface="Calibri" panose="020F0502020204030204" pitchFamily="34" charset="0"/>
                <a:cs typeface="Times New Roman" panose="02020603050405020304" pitchFamily="18" charset="0"/>
              </a:rPr>
              <a:t> bij dat talent op de Talentenkaart, even vol als je vindt dat je dat talent hebt.</a:t>
            </a: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Een lege batterij wil zeggen: ‘ik heb dit talent -nog- niet’, een volle batterij wil zeggen: ‘dit is mijn toptalent’. </a:t>
            </a: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Kijk ook even terug in je werkbundel: welke talenten kwamen uit de workshops?</a:t>
            </a: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Iedereen heeft minstens 5 talenten!’</a:t>
            </a:r>
          </a:p>
          <a:p>
            <a:r>
              <a:rPr lang="nl-BE" sz="1800" i="1" dirty="0">
                <a:effectLst/>
                <a:latin typeface="Calibri" panose="020F0502020204030204" pitchFamily="34" charset="0"/>
                <a:ea typeface="Calibri" panose="020F0502020204030204" pitchFamily="34" charset="0"/>
                <a:cs typeface="Times New Roman" panose="02020603050405020304" pitchFamily="18" charset="0"/>
              </a:rPr>
              <a:t>(Timing: + - 3 à 5 min.)</a:t>
            </a:r>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10</a:t>
            </a:fld>
            <a:endParaRPr lang="nl-BE"/>
          </a:p>
        </p:txBody>
      </p:sp>
    </p:spTree>
    <p:extLst>
      <p:ext uri="{BB962C8B-B14F-4D97-AF65-F5344CB8AC3E}">
        <p14:creationId xmlns:p14="http://schemas.microsoft.com/office/powerpoint/2010/main" val="51776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‘Ben je klaar met stap 1? Wissel voor </a:t>
            </a:r>
            <a:r>
              <a:rPr lang="nl-BE" sz="1800" b="1" dirty="0">
                <a:effectLst/>
                <a:latin typeface="Calibri" panose="020F0502020204030204" pitchFamily="34" charset="0"/>
                <a:ea typeface="Calibri" panose="020F0502020204030204" pitchFamily="34" charset="0"/>
                <a:cs typeface="Times New Roman" panose="02020603050405020304" pitchFamily="18" charset="0"/>
              </a:rPr>
              <a:t>stap 2</a:t>
            </a:r>
            <a:r>
              <a:rPr lang="nl-BE" sz="1800" dirty="0">
                <a:effectLst/>
                <a:latin typeface="Calibri" panose="020F0502020204030204" pitchFamily="34" charset="0"/>
                <a:ea typeface="Calibri" panose="020F0502020204030204" pitchFamily="34" charset="0"/>
                <a:cs typeface="Times New Roman" panose="02020603050405020304" pitchFamily="18" charset="0"/>
              </a:rPr>
              <a:t> nu de Talentenkaart met </a:t>
            </a:r>
            <a:r>
              <a:rPr lang="nl-BE" sz="1800" b="1" dirty="0">
                <a:effectLst/>
                <a:latin typeface="Calibri" panose="020F0502020204030204" pitchFamily="34" charset="0"/>
                <a:ea typeface="Calibri" panose="020F0502020204030204" pitchFamily="34" charset="0"/>
                <a:cs typeface="Times New Roman" panose="02020603050405020304" pitchFamily="18" charset="0"/>
              </a:rPr>
              <a:t>iemand met wie je hebt samengewerkt.</a:t>
            </a:r>
            <a:r>
              <a:rPr lang="nl-BE" sz="1800" dirty="0">
                <a:effectLst/>
                <a:latin typeface="Calibri" panose="020F0502020204030204" pitchFamily="34" charset="0"/>
                <a:ea typeface="Calibri" panose="020F0502020204030204" pitchFamily="34" charset="0"/>
                <a:cs typeface="Times New Roman" panose="02020603050405020304" pitchFamily="18" charset="0"/>
              </a:rPr>
              <a:t> Die kleurt het </a:t>
            </a:r>
            <a:r>
              <a:rPr lang="nl-BE" sz="1800" b="1" u="sng" dirty="0">
                <a:effectLst/>
                <a:latin typeface="Calibri" panose="020F0502020204030204" pitchFamily="34" charset="0"/>
                <a:ea typeface="Calibri" panose="020F0502020204030204" pitchFamily="34" charset="0"/>
                <a:cs typeface="Times New Roman" panose="02020603050405020304" pitchFamily="18" charset="0"/>
              </a:rPr>
              <a:t>bovenste </a:t>
            </a:r>
            <a:r>
              <a:rPr lang="nl-BE" sz="1800" b="1" u="sng" dirty="0" err="1">
                <a:effectLst/>
                <a:latin typeface="Calibri" panose="020F0502020204030204" pitchFamily="34" charset="0"/>
                <a:ea typeface="Calibri" panose="020F0502020204030204" pitchFamily="34" charset="0"/>
                <a:cs typeface="Times New Roman" panose="02020603050405020304" pitchFamily="18" charset="0"/>
              </a:rPr>
              <a:t>linkerbolletje</a:t>
            </a:r>
            <a:r>
              <a:rPr lang="nl-BE" sz="1800" b="1"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a:effectLst/>
                <a:latin typeface="Calibri" panose="020F0502020204030204" pitchFamily="34" charset="0"/>
                <a:ea typeface="Calibri" panose="020F0502020204030204" pitchFamily="34" charset="0"/>
                <a:cs typeface="Times New Roman" panose="02020603050405020304" pitchFamily="18" charset="0"/>
              </a:rPr>
              <a:t>bij elk talent dat hij/zij vindt dat jij hebt. Denk goed na! Nadien geef je de kaart terug en mag je dit bespreken met elkaar en voorbeelden geven van hoe je de talenten bij je klasgenoot herkent.’ </a:t>
            </a:r>
          </a:p>
          <a:p>
            <a:pPr algn="just">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(Timing: + - 5 à 7 min.)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11</a:t>
            </a:fld>
            <a:endParaRPr lang="nl-BE"/>
          </a:p>
        </p:txBody>
      </p:sp>
    </p:spTree>
    <p:extLst>
      <p:ext uri="{BB962C8B-B14F-4D97-AF65-F5344CB8AC3E}">
        <p14:creationId xmlns:p14="http://schemas.microsoft.com/office/powerpoint/2010/main" val="2185062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‘Daaronder zie je nog een bolletje. Dat is huiswerk, maar niet voor jullie zelf.</a:t>
            </a: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Als </a:t>
            </a:r>
            <a:r>
              <a:rPr lang="nl-BE" sz="1800" b="1" dirty="0">
                <a:effectLst/>
                <a:latin typeface="Calibri" panose="020F0502020204030204" pitchFamily="34" charset="0"/>
                <a:ea typeface="Calibri" panose="020F0502020204030204" pitchFamily="34" charset="0"/>
                <a:cs typeface="Times New Roman" panose="02020603050405020304" pitchFamily="18" charset="0"/>
              </a:rPr>
              <a:t>derde stap</a:t>
            </a:r>
            <a:r>
              <a:rPr lang="nl-BE" sz="1800" dirty="0">
                <a:effectLst/>
                <a:latin typeface="Calibri" panose="020F0502020204030204" pitchFamily="34" charset="0"/>
                <a:ea typeface="Calibri" panose="020F0502020204030204" pitchFamily="34" charset="0"/>
                <a:cs typeface="Times New Roman" panose="02020603050405020304" pitchFamily="18" charset="0"/>
              </a:rPr>
              <a:t> kan je de Talentenkaart ook meenemen </a:t>
            </a:r>
            <a:r>
              <a:rPr lang="nl-BE" sz="1800" b="1" dirty="0">
                <a:effectLst/>
                <a:latin typeface="Calibri" panose="020F0502020204030204" pitchFamily="34" charset="0"/>
                <a:ea typeface="Calibri" panose="020F0502020204030204" pitchFamily="34" charset="0"/>
                <a:cs typeface="Times New Roman" panose="02020603050405020304" pitchFamily="18" charset="0"/>
              </a:rPr>
              <a:t>naar huis</a:t>
            </a:r>
            <a:r>
              <a:rPr lang="nl-BE" sz="1800" dirty="0">
                <a:effectLst/>
                <a:latin typeface="Calibri" panose="020F0502020204030204" pitchFamily="34" charset="0"/>
                <a:ea typeface="Calibri" panose="020F0502020204030204" pitchFamily="34" charset="0"/>
                <a:cs typeface="Times New Roman" panose="02020603050405020304" pitchFamily="18" charset="0"/>
              </a:rPr>
              <a:t> en je mama, papa, opa, oma, broer, zus, … het </a:t>
            </a:r>
            <a:r>
              <a:rPr lang="nl-BE" sz="1800" b="1" u="sng" dirty="0">
                <a:effectLst/>
                <a:latin typeface="Calibri" panose="020F0502020204030204" pitchFamily="34" charset="0"/>
                <a:ea typeface="Calibri" panose="020F0502020204030204" pitchFamily="34" charset="0"/>
                <a:cs typeface="Times New Roman" panose="02020603050405020304" pitchFamily="18" charset="0"/>
              </a:rPr>
              <a:t>onderste </a:t>
            </a:r>
            <a:r>
              <a:rPr lang="nl-BE" sz="1800" b="1" u="sng" dirty="0" err="1">
                <a:effectLst/>
                <a:latin typeface="Calibri" panose="020F0502020204030204" pitchFamily="34" charset="0"/>
                <a:ea typeface="Calibri" panose="020F0502020204030204" pitchFamily="34" charset="0"/>
                <a:cs typeface="Times New Roman" panose="02020603050405020304" pitchFamily="18" charset="0"/>
              </a:rPr>
              <a:t>linkerbolletje</a:t>
            </a:r>
            <a:r>
              <a:rPr lang="nl-BE" sz="1800" dirty="0">
                <a:effectLst/>
                <a:latin typeface="Calibri" panose="020F0502020204030204" pitchFamily="34" charset="0"/>
                <a:ea typeface="Calibri" panose="020F0502020204030204" pitchFamily="34" charset="0"/>
                <a:cs typeface="Times New Roman" panose="02020603050405020304" pitchFamily="18" charset="0"/>
              </a:rPr>
              <a:t> kleuren bij de talenten die je </a:t>
            </a:r>
            <a:r>
              <a:rPr lang="nl-BE" sz="1800" b="1" dirty="0">
                <a:effectLst/>
                <a:latin typeface="Calibri" panose="020F0502020204030204" pitchFamily="34" charset="0"/>
                <a:ea typeface="Calibri" panose="020F0502020204030204" pitchFamily="34" charset="0"/>
                <a:cs typeface="Times New Roman" panose="02020603050405020304" pitchFamily="18" charset="0"/>
              </a:rPr>
              <a:t>volgens hen</a:t>
            </a:r>
            <a:r>
              <a:rPr lang="nl-BE" sz="1800" dirty="0">
                <a:effectLst/>
                <a:latin typeface="Calibri" panose="020F0502020204030204" pitchFamily="34" charset="0"/>
                <a:ea typeface="Calibri" panose="020F0502020204030204" pitchFamily="34" charset="0"/>
                <a:cs typeface="Times New Roman" panose="02020603050405020304" pitchFamily="18" charset="0"/>
              </a:rPr>
              <a:t> hebt. Zij kennen jou immers ook goed en weten vaak welke talenten jij wel of niet hebt op dit moment.</a:t>
            </a:r>
          </a:p>
          <a:p>
            <a:pP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l-BE" sz="1800" i="1" dirty="0">
                <a:effectLst/>
                <a:latin typeface="Calibri" panose="020F0502020204030204" pitchFamily="34" charset="0"/>
                <a:ea typeface="Calibri" panose="020F0502020204030204" pitchFamily="34" charset="0"/>
                <a:cs typeface="Times New Roman" panose="02020603050405020304" pitchFamily="18" charset="0"/>
              </a:rPr>
              <a:t>In de werkbundel vind je ook een </a:t>
            </a:r>
            <a:r>
              <a:rPr lang="nl-BE" sz="1800" b="1" i="1" dirty="0">
                <a:effectLst/>
                <a:latin typeface="Calibri" panose="020F0502020204030204" pitchFamily="34" charset="0"/>
                <a:ea typeface="Calibri" panose="020F0502020204030204" pitchFamily="34" charset="0"/>
                <a:cs typeface="Times New Roman" panose="02020603050405020304" pitchFamily="18" charset="0"/>
              </a:rPr>
              <a:t>invulblad</a:t>
            </a:r>
            <a:r>
              <a:rPr lang="nl-BE" sz="1800" i="1" dirty="0">
                <a:effectLst/>
                <a:latin typeface="Calibri" panose="020F0502020204030204" pitchFamily="34" charset="0"/>
                <a:ea typeface="Calibri" panose="020F0502020204030204" pitchFamily="34" charset="0"/>
                <a:cs typeface="Times New Roman" panose="02020603050405020304" pitchFamily="18" charset="0"/>
              </a:rPr>
              <a:t> specifiek </a:t>
            </a:r>
            <a:r>
              <a:rPr lang="nl-BE" sz="1800" b="1" i="1" dirty="0">
                <a:effectLst/>
                <a:latin typeface="Calibri" panose="020F0502020204030204" pitchFamily="34" charset="0"/>
                <a:ea typeface="Calibri" panose="020F0502020204030204" pitchFamily="34" charset="0"/>
                <a:cs typeface="Times New Roman" panose="02020603050405020304" pitchFamily="18" charset="0"/>
              </a:rPr>
              <a:t>voor ouder(s).</a:t>
            </a:r>
            <a:r>
              <a:rPr lang="nl-BE" sz="1800" i="1" dirty="0">
                <a:effectLst/>
                <a:latin typeface="Calibri" panose="020F0502020204030204" pitchFamily="34" charset="0"/>
                <a:ea typeface="Calibri" panose="020F0502020204030204" pitchFamily="34" charset="0"/>
                <a:cs typeface="Times New Roman" panose="02020603050405020304" pitchFamily="18" charset="0"/>
              </a:rPr>
              <a:t> Laat dit samen met de Talentenkaart invullen en bespreek dit ofwel nadien in de klas, of bv. tijdens een oudercontact.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t>
            </a:r>
            <a:r>
              <a:rPr lang="nl-BE" sz="1800" i="1" dirty="0">
                <a:effectLst/>
                <a:latin typeface="Calibri" panose="020F0502020204030204" pitchFamily="34" charset="0"/>
                <a:ea typeface="Calibri" panose="020F0502020204030204" pitchFamily="34" charset="0"/>
                <a:cs typeface="Times New Roman" panose="02020603050405020304" pitchFamily="18" charset="0"/>
              </a:rPr>
              <a:t>Als je als leerkracht hiertoe de tijd hebt</a:t>
            </a:r>
            <a:r>
              <a:rPr lang="nl-BE" sz="1800" dirty="0">
                <a:effectLst/>
                <a:latin typeface="Calibri" panose="020F0502020204030204" pitchFamily="34" charset="0"/>
                <a:ea typeface="Calibri" panose="020F0502020204030204" pitchFamily="34" charset="0"/>
                <a:cs typeface="Times New Roman" panose="02020603050405020304" pitchFamily="18" charset="0"/>
              </a:rPr>
              <a:t>: ) Ook ik als </a:t>
            </a:r>
            <a:r>
              <a:rPr lang="nl-BE" sz="1800" b="1" dirty="0">
                <a:effectLst/>
                <a:latin typeface="Calibri" panose="020F0502020204030204" pitchFamily="34" charset="0"/>
                <a:ea typeface="Calibri" panose="020F0502020204030204" pitchFamily="34" charset="0"/>
                <a:cs typeface="Times New Roman" panose="02020603050405020304" pitchFamily="18" charset="0"/>
              </a:rPr>
              <a:t>leerkracht</a:t>
            </a:r>
            <a:r>
              <a:rPr lang="nl-BE" sz="1800" dirty="0">
                <a:effectLst/>
                <a:latin typeface="Calibri" panose="020F0502020204030204" pitchFamily="34" charset="0"/>
                <a:ea typeface="Calibri" panose="020F0502020204030204" pitchFamily="34" charset="0"/>
                <a:cs typeface="Times New Roman" panose="02020603050405020304" pitchFamily="18" charset="0"/>
              </a:rPr>
              <a:t> kan een aanduiden welke talenten jullie volgens mij hebben. Wij kunnen ook heel wat talenten van jullie inschatten </a:t>
            </a:r>
            <a:r>
              <a:rPr lang="nl-BE" sz="1800" i="1" dirty="0">
                <a:effectLst/>
                <a:latin typeface="Calibri" panose="020F0502020204030204" pitchFamily="34" charset="0"/>
                <a:ea typeface="Calibri" panose="020F0502020204030204" pitchFamily="34" charset="0"/>
                <a:cs typeface="Times New Roman" panose="02020603050405020304" pitchFamily="18" charset="0"/>
              </a:rPr>
              <a:t>(en zo zie je meteen ook hoe ze zichzelf en elkaar inschatten).’ </a:t>
            </a: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(Je kan dit noteren zoals je wenst: een extra bolletje tekenen, een streepje naast een niveau op de batterij, een sticker,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12</a:t>
            </a:fld>
            <a:endParaRPr lang="nl-BE"/>
          </a:p>
        </p:txBody>
      </p:sp>
    </p:spTree>
    <p:extLst>
      <p:ext uri="{BB962C8B-B14F-4D97-AF65-F5344CB8AC3E}">
        <p14:creationId xmlns:p14="http://schemas.microsoft.com/office/powerpoint/2010/main" val="5980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dirty="0">
                <a:effectLst/>
                <a:latin typeface="Calibri" panose="020F0502020204030204" pitchFamily="34" charset="0"/>
                <a:ea typeface="Calibri" panose="020F0502020204030204" pitchFamily="34" charset="0"/>
                <a:cs typeface="Times New Roman" panose="02020603050405020304" pitchFamily="18" charset="0"/>
              </a:rPr>
              <a:t>‘Zo dadelijk zullen we samen </a:t>
            </a:r>
            <a:r>
              <a:rPr lang="nl-BE" sz="1800" b="1" dirty="0">
                <a:effectLst/>
                <a:latin typeface="Calibri" panose="020F0502020204030204" pitchFamily="34" charset="0"/>
                <a:ea typeface="Calibri" panose="020F0502020204030204" pitchFamily="34" charset="0"/>
                <a:cs typeface="Times New Roman" panose="02020603050405020304" pitchFamily="18" charset="0"/>
              </a:rPr>
              <a:t>enkele vragen</a:t>
            </a:r>
            <a:r>
              <a:rPr lang="nl-BE" sz="1800" dirty="0">
                <a:effectLst/>
                <a:latin typeface="Calibri" panose="020F0502020204030204" pitchFamily="34" charset="0"/>
                <a:ea typeface="Calibri" panose="020F0502020204030204" pitchFamily="34" charset="0"/>
                <a:cs typeface="Times New Roman" panose="02020603050405020304" pitchFamily="18" charset="0"/>
              </a:rPr>
              <a:t> overlopen. Denk hier telkens even over na, en als je wil antwoorden mag je jouw vinger opsteken (</a:t>
            </a:r>
            <a:r>
              <a:rPr lang="nl-BE" sz="1800" i="1" dirty="0">
                <a:effectLst/>
                <a:latin typeface="Calibri" panose="020F0502020204030204" pitchFamily="34" charset="0"/>
                <a:ea typeface="Calibri" panose="020F0502020204030204" pitchFamily="34" charset="0"/>
                <a:cs typeface="Times New Roman" panose="02020603050405020304" pitchFamily="18" charset="0"/>
              </a:rPr>
              <a:t>of een andere afspraak die in jouw klas geldt</a:t>
            </a:r>
            <a:r>
              <a:rPr lang="nl-BE" sz="1800" dirty="0">
                <a:effectLst/>
                <a:latin typeface="Calibri" panose="020F0502020204030204" pitchFamily="34" charset="0"/>
                <a:ea typeface="Calibri" panose="020F0502020204030204" pitchFamily="34" charset="0"/>
                <a:cs typeface="Times New Roman" panose="02020603050405020304" pitchFamily="18" charset="0"/>
              </a:rPr>
              <a:t>). Het is de bedoeling dat we hier telkens een kort klasgesprekje over hebben.’</a:t>
            </a:r>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13</a:t>
            </a:fld>
            <a:endParaRPr lang="nl-BE"/>
          </a:p>
        </p:txBody>
      </p:sp>
    </p:spTree>
    <p:extLst>
      <p:ext uri="{BB962C8B-B14F-4D97-AF65-F5344CB8AC3E}">
        <p14:creationId xmlns:p14="http://schemas.microsoft.com/office/powerpoint/2010/main" val="3698395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‘Elk talent is even belangrijk. Wat denk jij?</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‘Bekende mensen hebben vaak een talent dat in het oog springt en heel zichtbaar is (bv. Lionel Messi is heel goed in voetbal: actief en ruimtelijk inzicht). Misschien wil je zelf ook wel zo'n opvallend talent. Maar bij de meeste mensen springen hun talenten niet zo in het oog. Dat wil niet zeggen dat je geen talenten hebt. Niet elk talent is zo opvallend dat het op televisie komt. Dat wil niet zeggen dat die minder opvallende talenten onbelangrijk zijn. Iedereen heeft talenten en iedereen heeft ook andere talenten. (Denk maar aan het filmpje van ‘Das Handwerk’ uit de inleiding, anders gaan we terug naar de oertijd…).’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14</a:t>
            </a:fld>
            <a:endParaRPr lang="nl-BE"/>
          </a:p>
        </p:txBody>
      </p:sp>
    </p:spTree>
    <p:extLst>
      <p:ext uri="{BB962C8B-B14F-4D97-AF65-F5344CB8AC3E}">
        <p14:creationId xmlns:p14="http://schemas.microsoft.com/office/powerpoint/2010/main" val="1763290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‘Welk talent van een andere leerling zou je willen hebben?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Waarom wil je graag het talent van iemand anders? Hoe weet je dat je zelf dit talent niet hebt? Vind je het erg? Ben je er jaloers op? Welke van je eigen talenten kan je daartegenover stellen?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Talenten van andere mensen vallen ons dikwijls meer op dan onze eigen talenten. Wanneer je een talent opmerkt dat je zelf ook graag zou hebben, bedenk dan of je al goed hebt uitgeprobeerd of je het talent zelf ook hebt. En als je het niet hebt, kan je tevreden zijn met je eigen talenten?’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15</a:t>
            </a:fld>
            <a:endParaRPr lang="nl-BE"/>
          </a:p>
        </p:txBody>
      </p:sp>
    </p:spTree>
    <p:extLst>
      <p:ext uri="{BB962C8B-B14F-4D97-AF65-F5344CB8AC3E}">
        <p14:creationId xmlns:p14="http://schemas.microsoft.com/office/powerpoint/2010/main" val="327325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‘Hoe zal jij je talenten gebruiken bij het kiezen van een studierichting of job?</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‘We leerden al dat je talenten kan gebruiken om een hobby, studierichting of job te kiezen die bij jou past. Hoe zal jij nu met die talenten rekening houden bij je studiekeuze (of latere beroepskeuze)?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Ook voor de toekomst zijn veel talenten belangrijk.’</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16</a:t>
            </a:fld>
            <a:endParaRPr lang="nl-BE"/>
          </a:p>
        </p:txBody>
      </p:sp>
    </p:spTree>
    <p:extLst>
      <p:ext uri="{BB962C8B-B14F-4D97-AF65-F5344CB8AC3E}">
        <p14:creationId xmlns:p14="http://schemas.microsoft.com/office/powerpoint/2010/main" val="3342976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‘Ziezo, het Talentenfestival zit er op. Ik hoop dat julie allemaal een talentvolle toekomst tegemoet gaan. </a:t>
            </a:r>
            <a:r>
              <a:rPr lang="nl-BE" sz="1800" dirty="0">
                <a:effectLst/>
                <a:latin typeface="Segoe UI Emoji" panose="020B0502040204020203" pitchFamily="34" charset="0"/>
                <a:ea typeface="Segoe UI Emoji" panose="020B0502040204020203" pitchFamily="34" charset="0"/>
                <a:cs typeface="Segoe UI Emoji" panose="020B0502040204020203" pitchFamily="34" charset="0"/>
              </a:rPr>
              <a:t>😊</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17</a:t>
            </a:fld>
            <a:endParaRPr lang="nl-BE"/>
          </a:p>
        </p:txBody>
      </p:sp>
    </p:spTree>
    <p:extLst>
      <p:ext uri="{BB962C8B-B14F-4D97-AF65-F5344CB8AC3E}">
        <p14:creationId xmlns:p14="http://schemas.microsoft.com/office/powerpoint/2010/main" val="79028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‘Tijdens dit Talentenfestival maakten jullie kennis met heel veel verschillende talenten. Dit deden we via een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startles</a:t>
            </a:r>
            <a:r>
              <a:rPr lang="nl-BE" sz="1800" dirty="0">
                <a:effectLst/>
                <a:latin typeface="Calibri" panose="020F0502020204030204" pitchFamily="34" charset="0"/>
                <a:ea typeface="Calibri" panose="020F0502020204030204" pitchFamily="34" charset="0"/>
                <a:cs typeface="Times New Roman" panose="02020603050405020304" pitchFamily="18" charset="0"/>
              </a:rPr>
              <a:t>, 5 workshops en het Talentenfestival zelf. We overlopen alles even om te horen wat jullie er van vonden.’</a:t>
            </a: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Wat vonden jullie van de </a:t>
            </a:r>
            <a:r>
              <a:rPr lang="nl-BE" sz="1800" b="1" dirty="0" err="1">
                <a:effectLst/>
                <a:latin typeface="Calibri" panose="020F0502020204030204" pitchFamily="34" charset="0"/>
                <a:ea typeface="Calibri" panose="020F0502020204030204" pitchFamily="34" charset="0"/>
                <a:cs typeface="Times New Roman" panose="02020603050405020304" pitchFamily="18" charset="0"/>
              </a:rPr>
              <a:t>inleidingsles</a:t>
            </a:r>
            <a:r>
              <a:rPr lang="nl-BE" sz="1800" b="1" dirty="0">
                <a:effectLst/>
                <a:latin typeface="Calibri" panose="020F0502020204030204" pitchFamily="34" charset="0"/>
                <a:ea typeface="Calibri" panose="020F0502020204030204" pitchFamily="34" charset="0"/>
                <a:cs typeface="Times New Roman" panose="02020603050405020304" pitchFamily="18" charset="0"/>
              </a:rPr>
              <a:t> (waarin we de talenten leerden kennen)?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(Indien leerlingen weinig input geven, kan je volgende bijvragen stellen: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heb je er iets door bijgeleerd?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vond je dit een goede manier?)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0E3A4-2FE5-451A-9108-19CDD8E86AA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27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Wat vonden jullie van het spel Talent Verkend?’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(Indien leerlingen weinig input geven, kan je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volgende bijvragen stellen: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wie vond het leuk om te mogen uitbeelden?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wat vond je ervan om talenten uit te delen?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heb je er iets door bijgeleerd?)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3</a:t>
            </a:fld>
            <a:endParaRPr lang="nl-BE"/>
          </a:p>
        </p:txBody>
      </p:sp>
    </p:spTree>
    <p:extLst>
      <p:ext uri="{BB962C8B-B14F-4D97-AF65-F5344CB8AC3E}">
        <p14:creationId xmlns:p14="http://schemas.microsoft.com/office/powerpoint/2010/main" val="15730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‘Wat vonden jullie van de online module rond Toekomstberoepen?’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(Indien leerlingen weinig input geven, kan je verwijzen naar hun </a:t>
            </a:r>
            <a:r>
              <a:rPr lang="nl-BE" sz="1800" b="1" i="1" dirty="0">
                <a:effectLst/>
                <a:latin typeface="Calibri" panose="020F0502020204030204" pitchFamily="34" charset="0"/>
                <a:ea typeface="Calibri" panose="020F0502020204030204" pitchFamily="34" charset="0"/>
                <a:cs typeface="Times New Roman" panose="02020603050405020304" pitchFamily="18" charset="0"/>
              </a:rPr>
              <a:t>werkbundel</a:t>
            </a:r>
            <a:r>
              <a:rPr lang="nl-BE" sz="1800" i="1" dirty="0">
                <a:effectLst/>
                <a:latin typeface="Calibri" panose="020F0502020204030204" pitchFamily="34" charset="0"/>
                <a:ea typeface="Calibri" panose="020F0502020204030204" pitchFamily="34" charset="0"/>
                <a:cs typeface="Times New Roman" panose="02020603050405020304" pitchFamily="18" charset="0"/>
              </a:rPr>
              <a:t> of volgende bijvragen stellen:</a:t>
            </a: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welk toekomstberoep paste bij jou?</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Tx/>
              <a:buNone/>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wat vond je het leukste/minste hieraan?</a:t>
            </a:r>
            <a:endParaRPr lang="nl-BE" sz="18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Tx/>
              <a:buNone/>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wat vond je van de tijdsduur?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heb je er iets door bijgeleerd?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vond je dit een goede methode/manier?)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4</a:t>
            </a:fld>
            <a:endParaRPr lang="nl-BE"/>
          </a:p>
        </p:txBody>
      </p:sp>
    </p:spTree>
    <p:extLst>
      <p:ext uri="{BB962C8B-B14F-4D97-AF65-F5344CB8AC3E}">
        <p14:creationId xmlns:p14="http://schemas.microsoft.com/office/powerpoint/2010/main" val="2182160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‘Wat vonden jullie van de workshop Eenvoudige machines?’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(Indien leerlingen weinig input geven, kan je verwijzen naar hun </a:t>
            </a:r>
            <a:r>
              <a:rPr lang="nl-BE" sz="1800" b="1" i="1" dirty="0">
                <a:effectLst/>
                <a:latin typeface="Calibri" panose="020F0502020204030204" pitchFamily="34" charset="0"/>
                <a:ea typeface="Calibri" panose="020F0502020204030204" pitchFamily="34" charset="0"/>
                <a:cs typeface="Times New Roman" panose="02020603050405020304" pitchFamily="18" charset="0"/>
              </a:rPr>
              <a:t>werkbundel</a:t>
            </a:r>
            <a:r>
              <a:rPr lang="nl-BE" sz="1800" i="1" dirty="0">
                <a:effectLst/>
                <a:latin typeface="Calibri" panose="020F0502020204030204" pitchFamily="34" charset="0"/>
                <a:ea typeface="Calibri" panose="020F0502020204030204" pitchFamily="34" charset="0"/>
                <a:cs typeface="Times New Roman" panose="02020603050405020304" pitchFamily="18" charset="0"/>
              </a:rPr>
              <a:t> of volgende bijvragen stellen: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wie kon alle </a:t>
            </a:r>
            <a:r>
              <a:rPr lang="nl-BE" sz="1800" i="1" dirty="0" err="1">
                <a:effectLst/>
                <a:latin typeface="Calibri" panose="020F0502020204030204" pitchFamily="34" charset="0"/>
                <a:ea typeface="Calibri" panose="020F0502020204030204" pitchFamily="34" charset="0"/>
                <a:cs typeface="Times New Roman" panose="02020603050405020304" pitchFamily="18" charset="0"/>
              </a:rPr>
              <a:t>simple</a:t>
            </a:r>
            <a:r>
              <a:rPr lang="nl-BE" sz="1800" i="1" dirty="0">
                <a:effectLst/>
                <a:latin typeface="Calibri" panose="020F0502020204030204" pitchFamily="34" charset="0"/>
                <a:ea typeface="Calibri" panose="020F0502020204030204" pitchFamily="34" charset="0"/>
                <a:cs typeface="Times New Roman" panose="02020603050405020304" pitchFamily="18" charset="0"/>
              </a:rPr>
              <a:t> machines maken?</a:t>
            </a: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wat vond je het leukste/minste hieraan?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wat vond je van de tijdsduur?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heb je er iets door bijgeleerd?)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5</a:t>
            </a:fld>
            <a:endParaRPr lang="nl-BE"/>
          </a:p>
        </p:txBody>
      </p:sp>
    </p:spTree>
    <p:extLst>
      <p:ext uri="{BB962C8B-B14F-4D97-AF65-F5344CB8AC3E}">
        <p14:creationId xmlns:p14="http://schemas.microsoft.com/office/powerpoint/2010/main" val="409368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‘Wat vonden jullie van de online module Studiewaaier?’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(Indien leerlingen weinig input geven, kan je verwijzen naar hun </a:t>
            </a:r>
            <a:r>
              <a:rPr lang="nl-BE" sz="1800" b="1" i="1" dirty="0">
                <a:effectLst/>
                <a:latin typeface="Calibri" panose="020F0502020204030204" pitchFamily="34" charset="0"/>
                <a:ea typeface="Calibri" panose="020F0502020204030204" pitchFamily="34" charset="0"/>
                <a:cs typeface="Times New Roman" panose="02020603050405020304" pitchFamily="18" charset="0"/>
              </a:rPr>
              <a:t>werkbundel</a:t>
            </a:r>
            <a:r>
              <a:rPr lang="nl-BE" sz="1800" i="1" dirty="0">
                <a:effectLst/>
                <a:latin typeface="Calibri" panose="020F0502020204030204" pitchFamily="34" charset="0"/>
                <a:ea typeface="Calibri" panose="020F0502020204030204" pitchFamily="34" charset="0"/>
                <a:cs typeface="Times New Roman" panose="02020603050405020304" pitchFamily="18" charset="0"/>
              </a:rPr>
              <a:t> of volgende bijvragen stellen: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weet je nog op welke websites je informatie kan vinden over studiekeuze?</a:t>
            </a: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heb je er iets door bijgeleerd?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vond je dit een goede methode/manier?)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6</a:t>
            </a:fld>
            <a:endParaRPr lang="nl-BE"/>
          </a:p>
        </p:txBody>
      </p:sp>
    </p:spTree>
    <p:extLst>
      <p:ext uri="{BB962C8B-B14F-4D97-AF65-F5344CB8AC3E}">
        <p14:creationId xmlns:p14="http://schemas.microsoft.com/office/powerpoint/2010/main" val="138512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Wat vonden jullie van het hoekenwerk Studiedomeinen?’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(Indien leerlingen weinig input geven, kan je verwijzen naar hun </a:t>
            </a:r>
            <a:r>
              <a:rPr lang="nl-BE" sz="1800" b="1" i="1" dirty="0">
                <a:effectLst/>
                <a:latin typeface="Calibri" panose="020F0502020204030204" pitchFamily="34" charset="0"/>
                <a:ea typeface="Calibri" panose="020F0502020204030204" pitchFamily="34" charset="0"/>
                <a:cs typeface="Times New Roman" panose="02020603050405020304" pitchFamily="18" charset="0"/>
              </a:rPr>
              <a:t>werkbundel</a:t>
            </a:r>
            <a:r>
              <a:rPr lang="nl-BE" sz="1800" i="1" dirty="0">
                <a:effectLst/>
                <a:latin typeface="Calibri" panose="020F0502020204030204" pitchFamily="34" charset="0"/>
                <a:ea typeface="Calibri" panose="020F0502020204030204" pitchFamily="34" charset="0"/>
                <a:cs typeface="Times New Roman" panose="02020603050405020304" pitchFamily="18" charset="0"/>
              </a:rPr>
              <a:t> of volgende bijvragen stellen: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welk domein was het leukste en waarom?</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 heb je er iets door bijgeleerd of een talent ontdekt?)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7</a:t>
            </a:fld>
            <a:endParaRPr lang="nl-BE"/>
          </a:p>
        </p:txBody>
      </p:sp>
    </p:spTree>
    <p:extLst>
      <p:ext uri="{BB962C8B-B14F-4D97-AF65-F5344CB8AC3E}">
        <p14:creationId xmlns:p14="http://schemas.microsoft.com/office/powerpoint/2010/main" val="411242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Laat de leerlingen hun </a:t>
            </a:r>
            <a:r>
              <a:rPr lang="nl-BE" sz="1800" b="1" i="1" dirty="0">
                <a:effectLst/>
                <a:latin typeface="Calibri" panose="020F0502020204030204" pitchFamily="34" charset="0"/>
                <a:ea typeface="Calibri" panose="020F0502020204030204" pitchFamily="34" charset="0"/>
                <a:cs typeface="Times New Roman" panose="02020603050405020304" pitchFamily="18" charset="0"/>
              </a:rPr>
              <a:t>festivalpas</a:t>
            </a:r>
            <a:r>
              <a:rPr lang="nl-BE" sz="1800" i="1" dirty="0">
                <a:effectLst/>
                <a:latin typeface="Calibri" panose="020F0502020204030204" pitchFamily="34" charset="0"/>
                <a:ea typeface="Calibri" panose="020F0502020204030204" pitchFamily="34" charset="0"/>
                <a:cs typeface="Times New Roman" panose="02020603050405020304" pitchFamily="18" charset="0"/>
              </a:rPr>
              <a:t> erbij nemen.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Open vanaf hier het </a:t>
            </a:r>
            <a:r>
              <a:rPr lang="nl-BE" sz="1800" b="1"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evaluatieformulier</a:t>
            </a:r>
            <a:r>
              <a:rPr lang="nl-BE" sz="1800" i="1" dirty="0">
                <a:effectLst/>
                <a:latin typeface="Calibri" panose="020F0502020204030204" pitchFamily="34" charset="0"/>
                <a:ea typeface="Calibri" panose="020F0502020204030204" pitchFamily="34" charset="0"/>
                <a:cs typeface="Times New Roman" panose="02020603050405020304" pitchFamily="18" charset="0"/>
              </a:rPr>
              <a:t> voor de leerlingen. De vragen op de slide komen terug in het invulformulier. Overloop deze en noteer enkele argumenten en hoeveel leerlingen deze mening hebben.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‘Wat vonden jullie van het Talentenfestival zelf?’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8</a:t>
            </a:fld>
            <a:endParaRPr lang="nl-BE"/>
          </a:p>
        </p:txBody>
      </p:sp>
    </p:spTree>
    <p:extLst>
      <p:ext uri="{BB962C8B-B14F-4D97-AF65-F5344CB8AC3E}">
        <p14:creationId xmlns:p14="http://schemas.microsoft.com/office/powerpoint/2010/main" val="112778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‘Jullie konden tijdens het gehele Talentenfestival nadenken over welke </a:t>
            </a:r>
            <a:r>
              <a:rPr lang="nl-BE" sz="1800" b="1" dirty="0">
                <a:effectLst/>
                <a:latin typeface="Calibri" panose="020F0502020204030204" pitchFamily="34" charset="0"/>
                <a:ea typeface="Calibri" panose="020F0502020204030204" pitchFamily="34" charset="0"/>
                <a:cs typeface="Times New Roman" panose="02020603050405020304" pitchFamily="18" charset="0"/>
              </a:rPr>
              <a:t>talenten</a:t>
            </a:r>
            <a:r>
              <a:rPr lang="nl-BE" sz="1800" dirty="0">
                <a:effectLst/>
                <a:latin typeface="Calibri" panose="020F0502020204030204" pitchFamily="34" charset="0"/>
                <a:ea typeface="Calibri" panose="020F0502020204030204" pitchFamily="34" charset="0"/>
                <a:cs typeface="Times New Roman" panose="02020603050405020304" pitchFamily="18" charset="0"/>
              </a:rPr>
              <a:t> bij jullie passen. Nu gaan we daar dieper op in.’</a:t>
            </a:r>
          </a:p>
          <a:p>
            <a:endParaRPr lang="nl-BE" dirty="0"/>
          </a:p>
        </p:txBody>
      </p:sp>
      <p:sp>
        <p:nvSpPr>
          <p:cNvPr id="4" name="Tijdelijke aanduiding voor dianummer 3"/>
          <p:cNvSpPr>
            <a:spLocks noGrp="1"/>
          </p:cNvSpPr>
          <p:nvPr>
            <p:ph type="sldNum" sz="quarter" idx="5"/>
          </p:nvPr>
        </p:nvSpPr>
        <p:spPr/>
        <p:txBody>
          <a:bodyPr/>
          <a:lstStyle/>
          <a:p>
            <a:fld id="{8800E3A4-2FE5-451A-9108-19CDD8E86AA4}" type="slidenum">
              <a:rPr lang="nl-BE" smtClean="0"/>
              <a:t>9</a:t>
            </a:fld>
            <a:endParaRPr lang="nl-BE"/>
          </a:p>
        </p:txBody>
      </p:sp>
    </p:spTree>
    <p:extLst>
      <p:ext uri="{BB962C8B-B14F-4D97-AF65-F5344CB8AC3E}">
        <p14:creationId xmlns:p14="http://schemas.microsoft.com/office/powerpoint/2010/main" val="4174838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787BA-8211-455A-801C-560DE747FFA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4EA8F4D5-57FB-42A1-8D61-F746ED87F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383D601E-7C8E-45EC-9524-2084DACB8BE2}"/>
              </a:ext>
            </a:extLst>
          </p:cNvPr>
          <p:cNvSpPr>
            <a:spLocks noGrp="1"/>
          </p:cNvSpPr>
          <p:nvPr>
            <p:ph type="dt" sz="half" idx="10"/>
          </p:nvPr>
        </p:nvSpPr>
        <p:spPr/>
        <p:txBody>
          <a:bodyPr/>
          <a:lstStyle/>
          <a:p>
            <a:fld id="{DFEF251F-A68F-4719-A523-A8EC0FF67089}" type="datetimeFigureOut">
              <a:rPr lang="nl-BE" smtClean="0"/>
              <a:t>24/01/2023</a:t>
            </a:fld>
            <a:endParaRPr lang="nl-BE"/>
          </a:p>
        </p:txBody>
      </p:sp>
      <p:sp>
        <p:nvSpPr>
          <p:cNvPr id="5" name="Tijdelijke aanduiding voor voettekst 4">
            <a:extLst>
              <a:ext uri="{FF2B5EF4-FFF2-40B4-BE49-F238E27FC236}">
                <a16:creationId xmlns:a16="http://schemas.microsoft.com/office/drawing/2014/main" id="{210BB187-0467-44A5-BCD1-61D02F6BDE1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9B0FC90-8564-44A0-B1D3-AB4F5CB15623}"/>
              </a:ext>
            </a:extLst>
          </p:cNvPr>
          <p:cNvSpPr>
            <a:spLocks noGrp="1"/>
          </p:cNvSpPr>
          <p:nvPr>
            <p:ph type="sldNum" sz="quarter" idx="12"/>
          </p:nvPr>
        </p:nvSpPr>
        <p:spPr/>
        <p:txBody>
          <a:bodyPr/>
          <a:lstStyle/>
          <a:p>
            <a:fld id="{16387B6C-0DFA-4E6D-866D-12F2A773875A}" type="slidenum">
              <a:rPr lang="nl-BE" smtClean="0"/>
              <a:t>‹nr.›</a:t>
            </a:fld>
            <a:endParaRPr lang="nl-BE"/>
          </a:p>
        </p:txBody>
      </p:sp>
    </p:spTree>
    <p:extLst>
      <p:ext uri="{BB962C8B-B14F-4D97-AF65-F5344CB8AC3E}">
        <p14:creationId xmlns:p14="http://schemas.microsoft.com/office/powerpoint/2010/main" val="193453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70E10-997B-4EB5-903B-D85BDF6262D4}"/>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BF094B6-E84C-4C9F-8B38-5DA3ABAF555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414D190-662D-4348-B10C-E87BE8B8FCC2}"/>
              </a:ext>
            </a:extLst>
          </p:cNvPr>
          <p:cNvSpPr>
            <a:spLocks noGrp="1"/>
          </p:cNvSpPr>
          <p:nvPr>
            <p:ph type="dt" sz="half" idx="10"/>
          </p:nvPr>
        </p:nvSpPr>
        <p:spPr/>
        <p:txBody>
          <a:bodyPr/>
          <a:lstStyle/>
          <a:p>
            <a:fld id="{DFEF251F-A68F-4719-A523-A8EC0FF67089}" type="datetimeFigureOut">
              <a:rPr lang="nl-BE" smtClean="0"/>
              <a:t>24/01/2023</a:t>
            </a:fld>
            <a:endParaRPr lang="nl-BE"/>
          </a:p>
        </p:txBody>
      </p:sp>
      <p:sp>
        <p:nvSpPr>
          <p:cNvPr id="5" name="Tijdelijke aanduiding voor voettekst 4">
            <a:extLst>
              <a:ext uri="{FF2B5EF4-FFF2-40B4-BE49-F238E27FC236}">
                <a16:creationId xmlns:a16="http://schemas.microsoft.com/office/drawing/2014/main" id="{48A4BE24-A4FC-47F6-A489-D79001C158F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884B035-6A75-4DB5-BBE2-79F85D38974E}"/>
              </a:ext>
            </a:extLst>
          </p:cNvPr>
          <p:cNvSpPr>
            <a:spLocks noGrp="1"/>
          </p:cNvSpPr>
          <p:nvPr>
            <p:ph type="sldNum" sz="quarter" idx="12"/>
          </p:nvPr>
        </p:nvSpPr>
        <p:spPr/>
        <p:txBody>
          <a:bodyPr/>
          <a:lstStyle/>
          <a:p>
            <a:fld id="{16387B6C-0DFA-4E6D-866D-12F2A773875A}" type="slidenum">
              <a:rPr lang="nl-BE" smtClean="0"/>
              <a:t>‹nr.›</a:t>
            </a:fld>
            <a:endParaRPr lang="nl-BE"/>
          </a:p>
        </p:txBody>
      </p:sp>
    </p:spTree>
    <p:extLst>
      <p:ext uri="{BB962C8B-B14F-4D97-AF65-F5344CB8AC3E}">
        <p14:creationId xmlns:p14="http://schemas.microsoft.com/office/powerpoint/2010/main" val="356608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A7E40D-88EC-4551-A9B4-ECD493E73AC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CAE4F225-4598-46D1-A66D-6DC700B1A2C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BFF5722-8E4F-418E-A45F-6545E5372E20}"/>
              </a:ext>
            </a:extLst>
          </p:cNvPr>
          <p:cNvSpPr>
            <a:spLocks noGrp="1"/>
          </p:cNvSpPr>
          <p:nvPr>
            <p:ph type="dt" sz="half" idx="10"/>
          </p:nvPr>
        </p:nvSpPr>
        <p:spPr/>
        <p:txBody>
          <a:bodyPr/>
          <a:lstStyle/>
          <a:p>
            <a:fld id="{DFEF251F-A68F-4719-A523-A8EC0FF67089}" type="datetimeFigureOut">
              <a:rPr lang="nl-BE" smtClean="0"/>
              <a:t>24/01/2023</a:t>
            </a:fld>
            <a:endParaRPr lang="nl-BE"/>
          </a:p>
        </p:txBody>
      </p:sp>
      <p:sp>
        <p:nvSpPr>
          <p:cNvPr id="5" name="Tijdelijke aanduiding voor voettekst 4">
            <a:extLst>
              <a:ext uri="{FF2B5EF4-FFF2-40B4-BE49-F238E27FC236}">
                <a16:creationId xmlns:a16="http://schemas.microsoft.com/office/drawing/2014/main" id="{EDDC22A4-6DCB-4BF9-BFEA-F96146FD1E6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0F47833-0E82-45E2-AFF7-CB60688AE73E}"/>
              </a:ext>
            </a:extLst>
          </p:cNvPr>
          <p:cNvSpPr>
            <a:spLocks noGrp="1"/>
          </p:cNvSpPr>
          <p:nvPr>
            <p:ph type="sldNum" sz="quarter" idx="12"/>
          </p:nvPr>
        </p:nvSpPr>
        <p:spPr/>
        <p:txBody>
          <a:bodyPr/>
          <a:lstStyle/>
          <a:p>
            <a:fld id="{16387B6C-0DFA-4E6D-866D-12F2A773875A}" type="slidenum">
              <a:rPr lang="nl-BE" smtClean="0"/>
              <a:t>‹nr.›</a:t>
            </a:fld>
            <a:endParaRPr lang="nl-BE"/>
          </a:p>
        </p:txBody>
      </p:sp>
    </p:spTree>
    <p:extLst>
      <p:ext uri="{BB962C8B-B14F-4D97-AF65-F5344CB8AC3E}">
        <p14:creationId xmlns:p14="http://schemas.microsoft.com/office/powerpoint/2010/main" val="122359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312D6-67A4-4DB0-922C-F893958959F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F1DCD0D-D0CD-436B-93F7-5965DE5DB7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95CCE3C-32BE-49CA-A4AA-2D0B1D5856C6}"/>
              </a:ext>
            </a:extLst>
          </p:cNvPr>
          <p:cNvSpPr>
            <a:spLocks noGrp="1"/>
          </p:cNvSpPr>
          <p:nvPr>
            <p:ph type="dt" sz="half" idx="10"/>
          </p:nvPr>
        </p:nvSpPr>
        <p:spPr/>
        <p:txBody>
          <a:bodyPr/>
          <a:lstStyle/>
          <a:p>
            <a:fld id="{DFEF251F-A68F-4719-A523-A8EC0FF67089}" type="datetimeFigureOut">
              <a:rPr lang="nl-BE" smtClean="0"/>
              <a:t>24/01/2023</a:t>
            </a:fld>
            <a:endParaRPr lang="nl-BE"/>
          </a:p>
        </p:txBody>
      </p:sp>
      <p:sp>
        <p:nvSpPr>
          <p:cNvPr id="5" name="Tijdelijke aanduiding voor voettekst 4">
            <a:extLst>
              <a:ext uri="{FF2B5EF4-FFF2-40B4-BE49-F238E27FC236}">
                <a16:creationId xmlns:a16="http://schemas.microsoft.com/office/drawing/2014/main" id="{A40BBA89-E294-4694-A7F6-4496B6E15E8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F9E9960-52A9-42E0-9485-D391C124FA4D}"/>
              </a:ext>
            </a:extLst>
          </p:cNvPr>
          <p:cNvSpPr>
            <a:spLocks noGrp="1"/>
          </p:cNvSpPr>
          <p:nvPr>
            <p:ph type="sldNum" sz="quarter" idx="12"/>
          </p:nvPr>
        </p:nvSpPr>
        <p:spPr/>
        <p:txBody>
          <a:bodyPr/>
          <a:lstStyle/>
          <a:p>
            <a:fld id="{16387B6C-0DFA-4E6D-866D-12F2A773875A}" type="slidenum">
              <a:rPr lang="nl-BE" smtClean="0"/>
              <a:t>‹nr.›</a:t>
            </a:fld>
            <a:endParaRPr lang="nl-BE"/>
          </a:p>
        </p:txBody>
      </p:sp>
    </p:spTree>
    <p:extLst>
      <p:ext uri="{BB962C8B-B14F-4D97-AF65-F5344CB8AC3E}">
        <p14:creationId xmlns:p14="http://schemas.microsoft.com/office/powerpoint/2010/main" val="194855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616E8-110E-4FB0-AF40-672F28BC700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C59C577-C715-46E1-9767-93B53FDFF5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AFD1CDE-FAB9-41F3-8B0A-EFE38FBACB6E}"/>
              </a:ext>
            </a:extLst>
          </p:cNvPr>
          <p:cNvSpPr>
            <a:spLocks noGrp="1"/>
          </p:cNvSpPr>
          <p:nvPr>
            <p:ph type="dt" sz="half" idx="10"/>
          </p:nvPr>
        </p:nvSpPr>
        <p:spPr/>
        <p:txBody>
          <a:bodyPr/>
          <a:lstStyle/>
          <a:p>
            <a:fld id="{DFEF251F-A68F-4719-A523-A8EC0FF67089}" type="datetimeFigureOut">
              <a:rPr lang="nl-BE" smtClean="0"/>
              <a:t>24/01/2023</a:t>
            </a:fld>
            <a:endParaRPr lang="nl-BE"/>
          </a:p>
        </p:txBody>
      </p:sp>
      <p:sp>
        <p:nvSpPr>
          <p:cNvPr id="5" name="Tijdelijke aanduiding voor voettekst 4">
            <a:extLst>
              <a:ext uri="{FF2B5EF4-FFF2-40B4-BE49-F238E27FC236}">
                <a16:creationId xmlns:a16="http://schemas.microsoft.com/office/drawing/2014/main" id="{1F7CEC00-7564-41DB-B6FE-EED82E186AC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2B1CE68-6CC4-42DE-9731-3ABC6DD46E52}"/>
              </a:ext>
            </a:extLst>
          </p:cNvPr>
          <p:cNvSpPr>
            <a:spLocks noGrp="1"/>
          </p:cNvSpPr>
          <p:nvPr>
            <p:ph type="sldNum" sz="quarter" idx="12"/>
          </p:nvPr>
        </p:nvSpPr>
        <p:spPr/>
        <p:txBody>
          <a:bodyPr/>
          <a:lstStyle/>
          <a:p>
            <a:fld id="{16387B6C-0DFA-4E6D-866D-12F2A773875A}" type="slidenum">
              <a:rPr lang="nl-BE" smtClean="0"/>
              <a:t>‹nr.›</a:t>
            </a:fld>
            <a:endParaRPr lang="nl-BE"/>
          </a:p>
        </p:txBody>
      </p:sp>
    </p:spTree>
    <p:extLst>
      <p:ext uri="{BB962C8B-B14F-4D97-AF65-F5344CB8AC3E}">
        <p14:creationId xmlns:p14="http://schemas.microsoft.com/office/powerpoint/2010/main" val="276143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54063-B6D2-473E-BCEA-F52A7909C68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6703CC5-659E-45B8-A7EC-6C558B55880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E68442E5-8C3C-4790-8E3C-9E0036E783B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E0446470-4AEB-438B-8D72-CD4999C9CDEF}"/>
              </a:ext>
            </a:extLst>
          </p:cNvPr>
          <p:cNvSpPr>
            <a:spLocks noGrp="1"/>
          </p:cNvSpPr>
          <p:nvPr>
            <p:ph type="dt" sz="half" idx="10"/>
          </p:nvPr>
        </p:nvSpPr>
        <p:spPr/>
        <p:txBody>
          <a:bodyPr/>
          <a:lstStyle/>
          <a:p>
            <a:fld id="{DFEF251F-A68F-4719-A523-A8EC0FF67089}" type="datetimeFigureOut">
              <a:rPr lang="nl-BE" smtClean="0"/>
              <a:t>24/01/2023</a:t>
            </a:fld>
            <a:endParaRPr lang="nl-BE"/>
          </a:p>
        </p:txBody>
      </p:sp>
      <p:sp>
        <p:nvSpPr>
          <p:cNvPr id="6" name="Tijdelijke aanduiding voor voettekst 5">
            <a:extLst>
              <a:ext uri="{FF2B5EF4-FFF2-40B4-BE49-F238E27FC236}">
                <a16:creationId xmlns:a16="http://schemas.microsoft.com/office/drawing/2014/main" id="{955CA197-FEEB-4E7F-BCDF-0D02270A43A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97E2FB3-39ED-4064-94D3-5DB8FA5B5959}"/>
              </a:ext>
            </a:extLst>
          </p:cNvPr>
          <p:cNvSpPr>
            <a:spLocks noGrp="1"/>
          </p:cNvSpPr>
          <p:nvPr>
            <p:ph type="sldNum" sz="quarter" idx="12"/>
          </p:nvPr>
        </p:nvSpPr>
        <p:spPr/>
        <p:txBody>
          <a:bodyPr/>
          <a:lstStyle/>
          <a:p>
            <a:fld id="{16387B6C-0DFA-4E6D-866D-12F2A773875A}" type="slidenum">
              <a:rPr lang="nl-BE" smtClean="0"/>
              <a:t>‹nr.›</a:t>
            </a:fld>
            <a:endParaRPr lang="nl-BE"/>
          </a:p>
        </p:txBody>
      </p:sp>
    </p:spTree>
    <p:extLst>
      <p:ext uri="{BB962C8B-B14F-4D97-AF65-F5344CB8AC3E}">
        <p14:creationId xmlns:p14="http://schemas.microsoft.com/office/powerpoint/2010/main" val="109546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60D95-0392-4D7D-B960-294C006600DD}"/>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4E1D893-5A13-4E4C-A143-1DAD2C5E5B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A3A247C-CE09-4EC4-A53C-C28D65F27DB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68FAB21D-FBAC-44C2-86F1-D0BA392B4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8BC3057-4E8E-47F9-A87C-8C33FBA39F7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77DBF65-A17D-4122-9A2D-E77F998E8D67}"/>
              </a:ext>
            </a:extLst>
          </p:cNvPr>
          <p:cNvSpPr>
            <a:spLocks noGrp="1"/>
          </p:cNvSpPr>
          <p:nvPr>
            <p:ph type="dt" sz="half" idx="10"/>
          </p:nvPr>
        </p:nvSpPr>
        <p:spPr/>
        <p:txBody>
          <a:bodyPr/>
          <a:lstStyle/>
          <a:p>
            <a:fld id="{DFEF251F-A68F-4719-A523-A8EC0FF67089}" type="datetimeFigureOut">
              <a:rPr lang="nl-BE" smtClean="0"/>
              <a:t>24/01/2023</a:t>
            </a:fld>
            <a:endParaRPr lang="nl-BE"/>
          </a:p>
        </p:txBody>
      </p:sp>
      <p:sp>
        <p:nvSpPr>
          <p:cNvPr id="8" name="Tijdelijke aanduiding voor voettekst 7">
            <a:extLst>
              <a:ext uri="{FF2B5EF4-FFF2-40B4-BE49-F238E27FC236}">
                <a16:creationId xmlns:a16="http://schemas.microsoft.com/office/drawing/2014/main" id="{283CDE67-EE47-4B46-AB67-652AFD6B90EE}"/>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6B76C5AE-EFC0-4B6B-8297-DBA539CBAEF5}"/>
              </a:ext>
            </a:extLst>
          </p:cNvPr>
          <p:cNvSpPr>
            <a:spLocks noGrp="1"/>
          </p:cNvSpPr>
          <p:nvPr>
            <p:ph type="sldNum" sz="quarter" idx="12"/>
          </p:nvPr>
        </p:nvSpPr>
        <p:spPr/>
        <p:txBody>
          <a:bodyPr/>
          <a:lstStyle/>
          <a:p>
            <a:fld id="{16387B6C-0DFA-4E6D-866D-12F2A773875A}" type="slidenum">
              <a:rPr lang="nl-BE" smtClean="0"/>
              <a:t>‹nr.›</a:t>
            </a:fld>
            <a:endParaRPr lang="nl-BE"/>
          </a:p>
        </p:txBody>
      </p:sp>
    </p:spTree>
    <p:extLst>
      <p:ext uri="{BB962C8B-B14F-4D97-AF65-F5344CB8AC3E}">
        <p14:creationId xmlns:p14="http://schemas.microsoft.com/office/powerpoint/2010/main" val="139819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1418B-820B-4105-B4AB-A1C4C49A23E8}"/>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0ACA1392-61F1-4EE4-BC75-6E092C2DF50C}"/>
              </a:ext>
            </a:extLst>
          </p:cNvPr>
          <p:cNvSpPr>
            <a:spLocks noGrp="1"/>
          </p:cNvSpPr>
          <p:nvPr>
            <p:ph type="dt" sz="half" idx="10"/>
          </p:nvPr>
        </p:nvSpPr>
        <p:spPr/>
        <p:txBody>
          <a:bodyPr/>
          <a:lstStyle/>
          <a:p>
            <a:fld id="{DFEF251F-A68F-4719-A523-A8EC0FF67089}" type="datetimeFigureOut">
              <a:rPr lang="nl-BE" smtClean="0"/>
              <a:t>24/01/2023</a:t>
            </a:fld>
            <a:endParaRPr lang="nl-BE"/>
          </a:p>
        </p:txBody>
      </p:sp>
      <p:sp>
        <p:nvSpPr>
          <p:cNvPr id="4" name="Tijdelijke aanduiding voor voettekst 3">
            <a:extLst>
              <a:ext uri="{FF2B5EF4-FFF2-40B4-BE49-F238E27FC236}">
                <a16:creationId xmlns:a16="http://schemas.microsoft.com/office/drawing/2014/main" id="{B11A86C7-58A6-48E7-A1A0-5228FAFC9359}"/>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E9C56705-0972-44CF-AF6B-3DCFDBD9DF9B}"/>
              </a:ext>
            </a:extLst>
          </p:cNvPr>
          <p:cNvSpPr>
            <a:spLocks noGrp="1"/>
          </p:cNvSpPr>
          <p:nvPr>
            <p:ph type="sldNum" sz="quarter" idx="12"/>
          </p:nvPr>
        </p:nvSpPr>
        <p:spPr/>
        <p:txBody>
          <a:bodyPr/>
          <a:lstStyle/>
          <a:p>
            <a:fld id="{16387B6C-0DFA-4E6D-866D-12F2A773875A}" type="slidenum">
              <a:rPr lang="nl-BE" smtClean="0"/>
              <a:t>‹nr.›</a:t>
            </a:fld>
            <a:endParaRPr lang="nl-BE"/>
          </a:p>
        </p:txBody>
      </p:sp>
    </p:spTree>
    <p:extLst>
      <p:ext uri="{BB962C8B-B14F-4D97-AF65-F5344CB8AC3E}">
        <p14:creationId xmlns:p14="http://schemas.microsoft.com/office/powerpoint/2010/main" val="188460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0396595-E9AA-4A01-9C43-A3AACCCB901F}"/>
              </a:ext>
            </a:extLst>
          </p:cNvPr>
          <p:cNvSpPr>
            <a:spLocks noGrp="1"/>
          </p:cNvSpPr>
          <p:nvPr>
            <p:ph type="dt" sz="half" idx="10"/>
          </p:nvPr>
        </p:nvSpPr>
        <p:spPr/>
        <p:txBody>
          <a:bodyPr/>
          <a:lstStyle/>
          <a:p>
            <a:fld id="{DFEF251F-A68F-4719-A523-A8EC0FF67089}" type="datetimeFigureOut">
              <a:rPr lang="nl-BE" smtClean="0"/>
              <a:t>24/01/2023</a:t>
            </a:fld>
            <a:endParaRPr lang="nl-BE"/>
          </a:p>
        </p:txBody>
      </p:sp>
      <p:sp>
        <p:nvSpPr>
          <p:cNvPr id="3" name="Tijdelijke aanduiding voor voettekst 2">
            <a:extLst>
              <a:ext uri="{FF2B5EF4-FFF2-40B4-BE49-F238E27FC236}">
                <a16:creationId xmlns:a16="http://schemas.microsoft.com/office/drawing/2014/main" id="{10EF4E59-CFCD-4E96-AEA0-81D856E1497B}"/>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B40CD5F-0646-4016-B7A2-26CFE4BF4F60}"/>
              </a:ext>
            </a:extLst>
          </p:cNvPr>
          <p:cNvSpPr>
            <a:spLocks noGrp="1"/>
          </p:cNvSpPr>
          <p:nvPr>
            <p:ph type="sldNum" sz="quarter" idx="12"/>
          </p:nvPr>
        </p:nvSpPr>
        <p:spPr/>
        <p:txBody>
          <a:bodyPr/>
          <a:lstStyle/>
          <a:p>
            <a:fld id="{16387B6C-0DFA-4E6D-866D-12F2A773875A}" type="slidenum">
              <a:rPr lang="nl-BE" smtClean="0"/>
              <a:t>‹nr.›</a:t>
            </a:fld>
            <a:endParaRPr lang="nl-BE"/>
          </a:p>
        </p:txBody>
      </p:sp>
    </p:spTree>
    <p:extLst>
      <p:ext uri="{BB962C8B-B14F-4D97-AF65-F5344CB8AC3E}">
        <p14:creationId xmlns:p14="http://schemas.microsoft.com/office/powerpoint/2010/main" val="203637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EB3A3-5C45-4E6C-9E58-B9BAB7BC653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7C360D8-3DA3-4268-BF1D-B3C91CF30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B7CE7930-C790-49B4-8510-68D9D8355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B322B7-5282-4517-A918-606CA3A4B3E0}"/>
              </a:ext>
            </a:extLst>
          </p:cNvPr>
          <p:cNvSpPr>
            <a:spLocks noGrp="1"/>
          </p:cNvSpPr>
          <p:nvPr>
            <p:ph type="dt" sz="half" idx="10"/>
          </p:nvPr>
        </p:nvSpPr>
        <p:spPr/>
        <p:txBody>
          <a:bodyPr/>
          <a:lstStyle/>
          <a:p>
            <a:fld id="{DFEF251F-A68F-4719-A523-A8EC0FF67089}" type="datetimeFigureOut">
              <a:rPr lang="nl-BE" smtClean="0"/>
              <a:t>24/01/2023</a:t>
            </a:fld>
            <a:endParaRPr lang="nl-BE"/>
          </a:p>
        </p:txBody>
      </p:sp>
      <p:sp>
        <p:nvSpPr>
          <p:cNvPr id="6" name="Tijdelijke aanduiding voor voettekst 5">
            <a:extLst>
              <a:ext uri="{FF2B5EF4-FFF2-40B4-BE49-F238E27FC236}">
                <a16:creationId xmlns:a16="http://schemas.microsoft.com/office/drawing/2014/main" id="{A10CA1ED-FD4C-494A-BB27-271418705A2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3D16711-9FFD-46DD-913D-57BA7524E6BF}"/>
              </a:ext>
            </a:extLst>
          </p:cNvPr>
          <p:cNvSpPr>
            <a:spLocks noGrp="1"/>
          </p:cNvSpPr>
          <p:nvPr>
            <p:ph type="sldNum" sz="quarter" idx="12"/>
          </p:nvPr>
        </p:nvSpPr>
        <p:spPr/>
        <p:txBody>
          <a:bodyPr/>
          <a:lstStyle/>
          <a:p>
            <a:fld id="{16387B6C-0DFA-4E6D-866D-12F2A773875A}" type="slidenum">
              <a:rPr lang="nl-BE" smtClean="0"/>
              <a:t>‹nr.›</a:t>
            </a:fld>
            <a:endParaRPr lang="nl-BE"/>
          </a:p>
        </p:txBody>
      </p:sp>
    </p:spTree>
    <p:extLst>
      <p:ext uri="{BB962C8B-B14F-4D97-AF65-F5344CB8AC3E}">
        <p14:creationId xmlns:p14="http://schemas.microsoft.com/office/powerpoint/2010/main" val="325482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A6451-FF0C-43E0-83EC-0AAAEC736E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42EF890-8574-4D0B-B453-C4FC8EA37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6581557B-C36D-4EE5-B80B-675430D73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D1AB7C8-3645-4C2E-ABC9-9D95CF103449}"/>
              </a:ext>
            </a:extLst>
          </p:cNvPr>
          <p:cNvSpPr>
            <a:spLocks noGrp="1"/>
          </p:cNvSpPr>
          <p:nvPr>
            <p:ph type="dt" sz="half" idx="10"/>
          </p:nvPr>
        </p:nvSpPr>
        <p:spPr/>
        <p:txBody>
          <a:bodyPr/>
          <a:lstStyle/>
          <a:p>
            <a:fld id="{DFEF251F-A68F-4719-A523-A8EC0FF67089}" type="datetimeFigureOut">
              <a:rPr lang="nl-BE" smtClean="0"/>
              <a:t>24/01/2023</a:t>
            </a:fld>
            <a:endParaRPr lang="nl-BE"/>
          </a:p>
        </p:txBody>
      </p:sp>
      <p:sp>
        <p:nvSpPr>
          <p:cNvPr id="6" name="Tijdelijke aanduiding voor voettekst 5">
            <a:extLst>
              <a:ext uri="{FF2B5EF4-FFF2-40B4-BE49-F238E27FC236}">
                <a16:creationId xmlns:a16="http://schemas.microsoft.com/office/drawing/2014/main" id="{416C335D-EFC7-45AA-B480-E5A0F77E47E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7DDB164-D939-4CDC-90DC-DB83A8905246}"/>
              </a:ext>
            </a:extLst>
          </p:cNvPr>
          <p:cNvSpPr>
            <a:spLocks noGrp="1"/>
          </p:cNvSpPr>
          <p:nvPr>
            <p:ph type="sldNum" sz="quarter" idx="12"/>
          </p:nvPr>
        </p:nvSpPr>
        <p:spPr/>
        <p:txBody>
          <a:bodyPr/>
          <a:lstStyle/>
          <a:p>
            <a:fld id="{16387B6C-0DFA-4E6D-866D-12F2A773875A}" type="slidenum">
              <a:rPr lang="nl-BE" smtClean="0"/>
              <a:t>‹nr.›</a:t>
            </a:fld>
            <a:endParaRPr lang="nl-BE"/>
          </a:p>
        </p:txBody>
      </p:sp>
    </p:spTree>
    <p:extLst>
      <p:ext uri="{BB962C8B-B14F-4D97-AF65-F5344CB8AC3E}">
        <p14:creationId xmlns:p14="http://schemas.microsoft.com/office/powerpoint/2010/main" val="126897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83D3C9A-2CB9-4307-A033-A00BCA45B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5AEFE32-167E-49BA-A65C-EB6588A6F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B77C494-1E53-4BE4-855A-84BD91030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F251F-A68F-4719-A523-A8EC0FF67089}" type="datetimeFigureOut">
              <a:rPr lang="nl-BE" smtClean="0"/>
              <a:t>24/01/2023</a:t>
            </a:fld>
            <a:endParaRPr lang="nl-BE"/>
          </a:p>
        </p:txBody>
      </p:sp>
      <p:sp>
        <p:nvSpPr>
          <p:cNvPr id="5" name="Tijdelijke aanduiding voor voettekst 4">
            <a:extLst>
              <a:ext uri="{FF2B5EF4-FFF2-40B4-BE49-F238E27FC236}">
                <a16:creationId xmlns:a16="http://schemas.microsoft.com/office/drawing/2014/main" id="{005C2443-2D74-427E-9078-E4FAE415E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2F30B7D8-574E-4A4A-85B9-FCBDB7784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87B6C-0DFA-4E6D-866D-12F2A773875A}" type="slidenum">
              <a:rPr lang="nl-BE" smtClean="0"/>
              <a:t>‹nr.›</a:t>
            </a:fld>
            <a:endParaRPr lang="nl-BE"/>
          </a:p>
        </p:txBody>
      </p:sp>
    </p:spTree>
    <p:extLst>
      <p:ext uri="{BB962C8B-B14F-4D97-AF65-F5344CB8AC3E}">
        <p14:creationId xmlns:p14="http://schemas.microsoft.com/office/powerpoint/2010/main" val="2770031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forms.office.com/e/1Hd48E6AE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6A19AE-B8A4-42DD-9562-BB6A2FF4F062}"/>
              </a:ext>
            </a:extLst>
          </p:cNvPr>
          <p:cNvSpPr>
            <a:spLocks noGrp="1"/>
          </p:cNvSpPr>
          <p:nvPr>
            <p:ph type="ctrTitle"/>
          </p:nvPr>
        </p:nvSpPr>
        <p:spPr>
          <a:xfrm>
            <a:off x="1524000" y="1925480"/>
            <a:ext cx="9144000" cy="3274592"/>
          </a:xfrm>
        </p:spPr>
        <p:txBody>
          <a:bodyPr anchor="ctr">
            <a:normAutofit/>
          </a:bodyPr>
          <a:lstStyle/>
          <a:p>
            <a:r>
              <a:rPr lang="nl-BE" sz="8800" b="1" dirty="0"/>
              <a:t>Talentenfestival</a:t>
            </a:r>
            <a:endParaRPr lang="nl-BE" sz="8800" dirty="0"/>
          </a:p>
        </p:txBody>
      </p:sp>
      <p:sp>
        <p:nvSpPr>
          <p:cNvPr id="3" name="Ondertitel 2">
            <a:extLst>
              <a:ext uri="{FF2B5EF4-FFF2-40B4-BE49-F238E27FC236}">
                <a16:creationId xmlns:a16="http://schemas.microsoft.com/office/drawing/2014/main" id="{DD84C52F-75D4-40DD-AEE4-C3110607AD12}"/>
              </a:ext>
            </a:extLst>
          </p:cNvPr>
          <p:cNvSpPr>
            <a:spLocks noGrp="1"/>
          </p:cNvSpPr>
          <p:nvPr>
            <p:ph type="subTitle" idx="1"/>
          </p:nvPr>
        </p:nvSpPr>
        <p:spPr>
          <a:xfrm>
            <a:off x="1524000" y="5441785"/>
            <a:ext cx="9144000" cy="724177"/>
          </a:xfrm>
        </p:spPr>
        <p:txBody>
          <a:bodyPr anchor="ctr">
            <a:noAutofit/>
          </a:bodyPr>
          <a:lstStyle/>
          <a:p>
            <a:r>
              <a:rPr lang="nl-BE" sz="5400" b="1" dirty="0"/>
              <a:t>*Slot*</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st, illustratie&#10;&#10;Automatisch gegenereerde beschrijving">
            <a:extLst>
              <a:ext uri="{FF2B5EF4-FFF2-40B4-BE49-F238E27FC236}">
                <a16:creationId xmlns:a16="http://schemas.microsoft.com/office/drawing/2014/main" id="{3E1374C6-1377-4E96-8463-9C7A7F4C0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3021" y="829566"/>
            <a:ext cx="1871814" cy="979583"/>
          </a:xfrm>
          <a:prstGeom prst="rect">
            <a:avLst/>
          </a:prstGeom>
        </p:spPr>
      </p:pic>
      <p:pic>
        <p:nvPicPr>
          <p:cNvPr id="24" name="Afbeelding 23" descr="Afbeelding met tekst&#10;&#10;Automatisch gegenereerde beschrijving">
            <a:extLst>
              <a:ext uri="{FF2B5EF4-FFF2-40B4-BE49-F238E27FC236}">
                <a16:creationId xmlns:a16="http://schemas.microsoft.com/office/drawing/2014/main" id="{1E959CA6-DD79-4512-9BE4-5F4CE12137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8577" y="823236"/>
            <a:ext cx="1683023" cy="985913"/>
          </a:xfrm>
          <a:prstGeom prst="rect">
            <a:avLst/>
          </a:prstGeom>
        </p:spPr>
      </p:pic>
      <p:pic>
        <p:nvPicPr>
          <p:cNvPr id="11" name="Afbeelding 10" descr="Holenuil die grappig in de camera kijkt">
            <a:extLst>
              <a:ext uri="{FF2B5EF4-FFF2-40B4-BE49-F238E27FC236}">
                <a16:creationId xmlns:a16="http://schemas.microsoft.com/office/drawing/2014/main" id="{AC3C16D3-3240-4FC4-B162-C43E08B422A1}"/>
              </a:ext>
            </a:extLst>
          </p:cNvPr>
          <p:cNvPicPr>
            <a:picLocks noChangeAspect="1"/>
          </p:cNvPicPr>
          <p:nvPr/>
        </p:nvPicPr>
        <p:blipFill rotWithShape="1">
          <a:blip r:embed="rId6">
            <a:extLst>
              <a:ext uri="{28A0092B-C50C-407E-A947-70E740481C1C}">
                <a14:useLocalDpi xmlns:a14="http://schemas.microsoft.com/office/drawing/2010/main" val="0"/>
              </a:ext>
            </a:extLst>
          </a:blip>
          <a:srcRect t="2353" r="25315" b="-1195"/>
          <a:stretch/>
        </p:blipFill>
        <p:spPr>
          <a:xfrm>
            <a:off x="829034" y="692038"/>
            <a:ext cx="2397554" cy="2204741"/>
          </a:xfrm>
          <a:prstGeom prst="ellipse">
            <a:avLst/>
          </a:prstGeom>
        </p:spPr>
      </p:pic>
      <p:pic>
        <p:nvPicPr>
          <p:cNvPr id="13" name="Afbeelding 12" descr="Persoon die geel draagt">
            <a:extLst>
              <a:ext uri="{FF2B5EF4-FFF2-40B4-BE49-F238E27FC236}">
                <a16:creationId xmlns:a16="http://schemas.microsoft.com/office/drawing/2014/main" id="{ED25DF1F-CFF0-4B0D-9DDC-E11043C45F47}"/>
              </a:ext>
            </a:extLst>
          </p:cNvPr>
          <p:cNvPicPr>
            <a:picLocks noChangeAspect="1"/>
          </p:cNvPicPr>
          <p:nvPr/>
        </p:nvPicPr>
        <p:blipFill rotWithShape="1">
          <a:blip r:embed="rId7">
            <a:extLst>
              <a:ext uri="{28A0092B-C50C-407E-A947-70E740481C1C}">
                <a14:useLocalDpi xmlns:a14="http://schemas.microsoft.com/office/drawing/2010/main" val="0"/>
              </a:ext>
            </a:extLst>
          </a:blip>
          <a:srcRect r="50712" b="25358"/>
          <a:stretch/>
        </p:blipFill>
        <p:spPr>
          <a:xfrm>
            <a:off x="8835884" y="4166104"/>
            <a:ext cx="2527082" cy="2551361"/>
          </a:xfrm>
          <a:prstGeom prst="ellipse">
            <a:avLst/>
          </a:prstGeom>
        </p:spPr>
      </p:pic>
    </p:spTree>
    <p:custDataLst>
      <p:tags r:id="rId1"/>
    </p:custDataLst>
    <p:extLst>
      <p:ext uri="{BB962C8B-B14F-4D97-AF65-F5344CB8AC3E}">
        <p14:creationId xmlns:p14="http://schemas.microsoft.com/office/powerpoint/2010/main" val="1652134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0222B1-B647-42E1-97FE-E227FF35AFF9}"/>
              </a:ext>
            </a:extLst>
          </p:cNvPr>
          <p:cNvSpPr>
            <a:spLocks noGrp="1"/>
          </p:cNvSpPr>
          <p:nvPr>
            <p:ph type="title"/>
          </p:nvPr>
        </p:nvSpPr>
        <p:spPr>
          <a:xfrm rot="18655391">
            <a:off x="319198" y="4982985"/>
            <a:ext cx="2103952" cy="846347"/>
          </a:xfrm>
        </p:spPr>
        <p:txBody>
          <a:bodyPr anchor="t">
            <a:noAutofit/>
          </a:bodyPr>
          <a:lstStyle/>
          <a:p>
            <a:pPr algn="ctr"/>
            <a:r>
              <a:rPr lang="nl-BE" sz="4000" b="1" dirty="0"/>
              <a:t>Talenten-</a:t>
            </a:r>
            <a:br>
              <a:rPr lang="nl-BE" sz="4000" b="1" dirty="0"/>
            </a:br>
            <a:r>
              <a:rPr lang="nl-BE" sz="4000" b="1" dirty="0"/>
              <a:t>kaart</a:t>
            </a:r>
          </a:p>
        </p:txBody>
      </p:sp>
      <p:sp>
        <p:nvSpPr>
          <p:cNvPr id="15" name="Titel 1">
            <a:extLst>
              <a:ext uri="{FF2B5EF4-FFF2-40B4-BE49-F238E27FC236}">
                <a16:creationId xmlns:a16="http://schemas.microsoft.com/office/drawing/2014/main" id="{57030A09-8193-4B81-A58C-43723AA2C46B}"/>
              </a:ext>
            </a:extLst>
          </p:cNvPr>
          <p:cNvSpPr txBox="1">
            <a:spLocks/>
          </p:cNvSpPr>
          <p:nvPr/>
        </p:nvSpPr>
        <p:spPr>
          <a:xfrm rot="19031570">
            <a:off x="135842" y="1108378"/>
            <a:ext cx="2103952" cy="84634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4000" b="1" dirty="0"/>
              <a:t>van jezelf</a:t>
            </a:r>
          </a:p>
        </p:txBody>
      </p:sp>
      <p:pic>
        <p:nvPicPr>
          <p:cNvPr id="6" name="Afbeelding 5">
            <a:extLst>
              <a:ext uri="{FF2B5EF4-FFF2-40B4-BE49-F238E27FC236}">
                <a16:creationId xmlns:a16="http://schemas.microsoft.com/office/drawing/2014/main" id="{1FE3B488-2EDB-46D6-9F1E-17E78E6AA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378" y="-635"/>
            <a:ext cx="9700142" cy="6858000"/>
          </a:xfrm>
          <a:prstGeom prst="rect">
            <a:avLst/>
          </a:prstGeom>
        </p:spPr>
      </p:pic>
      <p:cxnSp>
        <p:nvCxnSpPr>
          <p:cNvPr id="5" name="Rechte verbindingslijn met pijl 4">
            <a:extLst>
              <a:ext uri="{FF2B5EF4-FFF2-40B4-BE49-F238E27FC236}">
                <a16:creationId xmlns:a16="http://schemas.microsoft.com/office/drawing/2014/main" id="{DAF4084A-E255-4355-B69E-E16D773EA861}"/>
              </a:ext>
            </a:extLst>
          </p:cNvPr>
          <p:cNvCxnSpPr>
            <a:cxnSpLocks/>
          </p:cNvCxnSpPr>
          <p:nvPr/>
        </p:nvCxnSpPr>
        <p:spPr>
          <a:xfrm flipV="1">
            <a:off x="1868699" y="295845"/>
            <a:ext cx="1879843" cy="39902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350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0222B1-B647-42E1-97FE-E227FF35AFF9}"/>
              </a:ext>
            </a:extLst>
          </p:cNvPr>
          <p:cNvSpPr>
            <a:spLocks noGrp="1"/>
          </p:cNvSpPr>
          <p:nvPr>
            <p:ph type="title"/>
          </p:nvPr>
        </p:nvSpPr>
        <p:spPr>
          <a:xfrm rot="18655391">
            <a:off x="319198" y="4982985"/>
            <a:ext cx="2103952" cy="846347"/>
          </a:xfrm>
        </p:spPr>
        <p:txBody>
          <a:bodyPr anchor="t">
            <a:noAutofit/>
          </a:bodyPr>
          <a:lstStyle/>
          <a:p>
            <a:pPr algn="ctr"/>
            <a:r>
              <a:rPr lang="nl-BE" sz="4000" b="1" dirty="0"/>
              <a:t>Talenten-</a:t>
            </a:r>
            <a:br>
              <a:rPr lang="nl-BE" sz="4000" b="1" dirty="0"/>
            </a:br>
            <a:r>
              <a:rPr lang="nl-BE" sz="4000" b="1" dirty="0"/>
              <a:t>kaart</a:t>
            </a:r>
          </a:p>
        </p:txBody>
      </p:sp>
      <p:sp>
        <p:nvSpPr>
          <p:cNvPr id="15" name="Titel 1">
            <a:extLst>
              <a:ext uri="{FF2B5EF4-FFF2-40B4-BE49-F238E27FC236}">
                <a16:creationId xmlns:a16="http://schemas.microsoft.com/office/drawing/2014/main" id="{57030A09-8193-4B81-A58C-43723AA2C46B}"/>
              </a:ext>
            </a:extLst>
          </p:cNvPr>
          <p:cNvSpPr txBox="1">
            <a:spLocks/>
          </p:cNvSpPr>
          <p:nvPr/>
        </p:nvSpPr>
        <p:spPr>
          <a:xfrm rot="20192069">
            <a:off x="103758" y="723370"/>
            <a:ext cx="2103952" cy="84634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4000" b="1" dirty="0"/>
              <a:t>van een  ander</a:t>
            </a:r>
          </a:p>
        </p:txBody>
      </p:sp>
      <p:pic>
        <p:nvPicPr>
          <p:cNvPr id="13" name="Afbeelding 12">
            <a:extLst>
              <a:ext uri="{FF2B5EF4-FFF2-40B4-BE49-F238E27FC236}">
                <a16:creationId xmlns:a16="http://schemas.microsoft.com/office/drawing/2014/main" id="{1DB2E182-E26B-4592-B57C-627780D90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378" y="-635"/>
            <a:ext cx="9700142" cy="6858000"/>
          </a:xfrm>
          <a:prstGeom prst="rect">
            <a:avLst/>
          </a:prstGeom>
        </p:spPr>
      </p:pic>
      <p:cxnSp>
        <p:nvCxnSpPr>
          <p:cNvPr id="5" name="Rechte verbindingslijn met pijl 4">
            <a:extLst>
              <a:ext uri="{FF2B5EF4-FFF2-40B4-BE49-F238E27FC236}">
                <a16:creationId xmlns:a16="http://schemas.microsoft.com/office/drawing/2014/main" id="{DAF4084A-E255-4355-B69E-E16D773EA861}"/>
              </a:ext>
            </a:extLst>
          </p:cNvPr>
          <p:cNvCxnSpPr>
            <a:cxnSpLocks/>
          </p:cNvCxnSpPr>
          <p:nvPr/>
        </p:nvCxnSpPr>
        <p:spPr>
          <a:xfrm flipV="1">
            <a:off x="1947553" y="201881"/>
            <a:ext cx="558141" cy="80752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67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0222B1-B647-42E1-97FE-E227FF35AFF9}"/>
              </a:ext>
            </a:extLst>
          </p:cNvPr>
          <p:cNvSpPr>
            <a:spLocks noGrp="1"/>
          </p:cNvSpPr>
          <p:nvPr>
            <p:ph type="title"/>
          </p:nvPr>
        </p:nvSpPr>
        <p:spPr>
          <a:xfrm rot="18655391">
            <a:off x="319198" y="4982985"/>
            <a:ext cx="2103952" cy="846347"/>
          </a:xfrm>
        </p:spPr>
        <p:txBody>
          <a:bodyPr anchor="t">
            <a:noAutofit/>
          </a:bodyPr>
          <a:lstStyle/>
          <a:p>
            <a:pPr algn="ctr"/>
            <a:r>
              <a:rPr lang="nl-BE" sz="4000" b="1" dirty="0"/>
              <a:t>Talenten-</a:t>
            </a:r>
            <a:br>
              <a:rPr lang="nl-BE" sz="4000" b="1" dirty="0"/>
            </a:br>
            <a:r>
              <a:rPr lang="nl-BE" sz="4000" b="1" dirty="0"/>
              <a:t>kaart</a:t>
            </a:r>
          </a:p>
        </p:txBody>
      </p:sp>
      <p:sp>
        <p:nvSpPr>
          <p:cNvPr id="15" name="Titel 1">
            <a:extLst>
              <a:ext uri="{FF2B5EF4-FFF2-40B4-BE49-F238E27FC236}">
                <a16:creationId xmlns:a16="http://schemas.microsoft.com/office/drawing/2014/main" id="{57030A09-8193-4B81-A58C-43723AA2C46B}"/>
              </a:ext>
            </a:extLst>
          </p:cNvPr>
          <p:cNvSpPr txBox="1">
            <a:spLocks/>
          </p:cNvSpPr>
          <p:nvPr/>
        </p:nvSpPr>
        <p:spPr>
          <a:xfrm rot="19947094">
            <a:off x="-57600" y="468606"/>
            <a:ext cx="2103952" cy="84634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4000" b="1" dirty="0"/>
              <a:t>van familie</a:t>
            </a:r>
          </a:p>
        </p:txBody>
      </p:sp>
      <p:pic>
        <p:nvPicPr>
          <p:cNvPr id="17" name="Afbeelding 16">
            <a:extLst>
              <a:ext uri="{FF2B5EF4-FFF2-40B4-BE49-F238E27FC236}">
                <a16:creationId xmlns:a16="http://schemas.microsoft.com/office/drawing/2014/main" id="{DD3354E7-5BE9-4D84-8F4B-08842AB2D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378" y="-635"/>
            <a:ext cx="9700142" cy="6858000"/>
          </a:xfrm>
          <a:prstGeom prst="rect">
            <a:avLst/>
          </a:prstGeom>
        </p:spPr>
      </p:pic>
      <p:cxnSp>
        <p:nvCxnSpPr>
          <p:cNvPr id="13" name="Rechte verbindingslijn met pijl 12">
            <a:extLst>
              <a:ext uri="{FF2B5EF4-FFF2-40B4-BE49-F238E27FC236}">
                <a16:creationId xmlns:a16="http://schemas.microsoft.com/office/drawing/2014/main" id="{8CAC540E-0B4F-4444-8FC3-2C1063E454F8}"/>
              </a:ext>
            </a:extLst>
          </p:cNvPr>
          <p:cNvCxnSpPr>
            <a:cxnSpLocks/>
          </p:cNvCxnSpPr>
          <p:nvPr/>
        </p:nvCxnSpPr>
        <p:spPr>
          <a:xfrm flipV="1">
            <a:off x="1739472" y="354959"/>
            <a:ext cx="789972" cy="32492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635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nodeType="withEffect">
                                  <p:stCondLst>
                                    <p:cond delay="15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0222B1-B647-42E1-97FE-E227FF35AFF9}"/>
              </a:ext>
            </a:extLst>
          </p:cNvPr>
          <p:cNvSpPr>
            <a:spLocks noGrp="1"/>
          </p:cNvSpPr>
          <p:nvPr>
            <p:ph type="title"/>
          </p:nvPr>
        </p:nvSpPr>
        <p:spPr>
          <a:xfrm>
            <a:off x="645065" y="575138"/>
            <a:ext cx="4048240" cy="3499031"/>
          </a:xfrm>
        </p:spPr>
        <p:txBody>
          <a:bodyPr anchor="t">
            <a:normAutofit/>
          </a:bodyPr>
          <a:lstStyle/>
          <a:p>
            <a:pPr algn="ctr"/>
            <a:r>
              <a:rPr lang="nl-BE" sz="6000" b="1" dirty="0"/>
              <a:t>Klasgesprek</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Badge vraagteken silhouet">
            <a:extLst>
              <a:ext uri="{FF2B5EF4-FFF2-40B4-BE49-F238E27FC236}">
                <a16:creationId xmlns:a16="http://schemas.microsoft.com/office/drawing/2014/main" id="{05B83DB1-F278-4857-87DF-1EFC9E8058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3643" y="4414138"/>
            <a:ext cx="2087795" cy="2087795"/>
          </a:xfrm>
          <a:prstGeom prst="rect">
            <a:avLst/>
          </a:prstGeom>
        </p:spPr>
      </p:pic>
      <p:pic>
        <p:nvPicPr>
          <p:cNvPr id="5" name="Graphic 4" descr="Hoofd met radertjes met effen opvulling">
            <a:extLst>
              <a:ext uri="{FF2B5EF4-FFF2-40B4-BE49-F238E27FC236}">
                <a16:creationId xmlns:a16="http://schemas.microsoft.com/office/drawing/2014/main" id="{D82E1315-EE7B-461A-B03A-30438C9360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45573" y="997114"/>
            <a:ext cx="4863136" cy="4863136"/>
          </a:xfrm>
          <a:prstGeom prst="rect">
            <a:avLst/>
          </a:prstGeom>
        </p:spPr>
      </p:pic>
    </p:spTree>
    <p:custDataLst>
      <p:tags r:id="rId1"/>
    </p:custDataLst>
    <p:extLst>
      <p:ext uri="{BB962C8B-B14F-4D97-AF65-F5344CB8AC3E}">
        <p14:creationId xmlns:p14="http://schemas.microsoft.com/office/powerpoint/2010/main" val="113093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0222B1-B647-42E1-97FE-E227FF35AFF9}"/>
              </a:ext>
            </a:extLst>
          </p:cNvPr>
          <p:cNvSpPr>
            <a:spLocks noGrp="1"/>
          </p:cNvSpPr>
          <p:nvPr>
            <p:ph type="title"/>
          </p:nvPr>
        </p:nvSpPr>
        <p:spPr>
          <a:xfrm>
            <a:off x="645065" y="575138"/>
            <a:ext cx="4048240" cy="3499031"/>
          </a:xfrm>
        </p:spPr>
        <p:txBody>
          <a:bodyPr anchor="t">
            <a:normAutofit/>
          </a:bodyPr>
          <a:lstStyle/>
          <a:p>
            <a:pPr algn="ctr"/>
            <a:r>
              <a:rPr lang="nl-BE" sz="6000" b="1" dirty="0"/>
              <a:t>Klasgesprek</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Badge vraagteken silhouet">
            <a:extLst>
              <a:ext uri="{FF2B5EF4-FFF2-40B4-BE49-F238E27FC236}">
                <a16:creationId xmlns:a16="http://schemas.microsoft.com/office/drawing/2014/main" id="{05B83DB1-F278-4857-87DF-1EFC9E8058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3643" y="4414138"/>
            <a:ext cx="2087795" cy="2087795"/>
          </a:xfrm>
          <a:prstGeom prst="rect">
            <a:avLst/>
          </a:prstGeom>
        </p:spPr>
      </p:pic>
      <p:sp>
        <p:nvSpPr>
          <p:cNvPr id="13" name="Tekstvak 12">
            <a:extLst>
              <a:ext uri="{FF2B5EF4-FFF2-40B4-BE49-F238E27FC236}">
                <a16:creationId xmlns:a16="http://schemas.microsoft.com/office/drawing/2014/main" id="{E99F0566-D039-4883-AD9E-319A089DEDFD}"/>
              </a:ext>
            </a:extLst>
          </p:cNvPr>
          <p:cNvSpPr txBox="1"/>
          <p:nvPr/>
        </p:nvSpPr>
        <p:spPr>
          <a:xfrm>
            <a:off x="6541629" y="2013576"/>
            <a:ext cx="5341790" cy="2308324"/>
          </a:xfrm>
          <a:prstGeom prst="rect">
            <a:avLst/>
          </a:prstGeom>
          <a:noFill/>
        </p:spPr>
        <p:txBody>
          <a:bodyPr wrap="square">
            <a:spAutoFit/>
          </a:bodyPr>
          <a:lstStyle/>
          <a:p>
            <a:pPr marL="0" indent="0">
              <a:buNone/>
            </a:pPr>
            <a:r>
              <a:rPr lang="nl-NL" sz="4800" dirty="0"/>
              <a:t>Elk talent is </a:t>
            </a:r>
          </a:p>
          <a:p>
            <a:pPr marL="0" indent="0">
              <a:buNone/>
            </a:pPr>
            <a:r>
              <a:rPr lang="nl-NL" sz="4800" dirty="0"/>
              <a:t>even belangrijk. </a:t>
            </a:r>
          </a:p>
          <a:p>
            <a:pPr marL="0" indent="0">
              <a:buNone/>
            </a:pPr>
            <a:r>
              <a:rPr lang="nl-NL" sz="4800" dirty="0"/>
              <a:t>Wat denk jij?</a:t>
            </a:r>
          </a:p>
        </p:txBody>
      </p:sp>
    </p:spTree>
    <p:custDataLst>
      <p:tags r:id="rId1"/>
    </p:custDataLst>
    <p:extLst>
      <p:ext uri="{BB962C8B-B14F-4D97-AF65-F5344CB8AC3E}">
        <p14:creationId xmlns:p14="http://schemas.microsoft.com/office/powerpoint/2010/main" val="6617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0222B1-B647-42E1-97FE-E227FF35AFF9}"/>
              </a:ext>
            </a:extLst>
          </p:cNvPr>
          <p:cNvSpPr>
            <a:spLocks noGrp="1"/>
          </p:cNvSpPr>
          <p:nvPr>
            <p:ph type="title"/>
          </p:nvPr>
        </p:nvSpPr>
        <p:spPr>
          <a:xfrm>
            <a:off x="645065" y="575138"/>
            <a:ext cx="4048240" cy="3499031"/>
          </a:xfrm>
        </p:spPr>
        <p:txBody>
          <a:bodyPr anchor="t">
            <a:normAutofit/>
          </a:bodyPr>
          <a:lstStyle/>
          <a:p>
            <a:pPr algn="ctr"/>
            <a:r>
              <a:rPr lang="nl-BE" sz="6000" b="1" dirty="0"/>
              <a:t>Klasgesprek</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Badge vraagteken silhouet">
            <a:extLst>
              <a:ext uri="{FF2B5EF4-FFF2-40B4-BE49-F238E27FC236}">
                <a16:creationId xmlns:a16="http://schemas.microsoft.com/office/drawing/2014/main" id="{05B83DB1-F278-4857-87DF-1EFC9E8058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3643" y="4414138"/>
            <a:ext cx="2087795" cy="2087795"/>
          </a:xfrm>
          <a:prstGeom prst="rect">
            <a:avLst/>
          </a:prstGeom>
        </p:spPr>
      </p:pic>
      <p:sp>
        <p:nvSpPr>
          <p:cNvPr id="13" name="Tekstvak 12">
            <a:extLst>
              <a:ext uri="{FF2B5EF4-FFF2-40B4-BE49-F238E27FC236}">
                <a16:creationId xmlns:a16="http://schemas.microsoft.com/office/drawing/2014/main" id="{E99F0566-D039-4883-AD9E-319A089DEDFD}"/>
              </a:ext>
            </a:extLst>
          </p:cNvPr>
          <p:cNvSpPr txBox="1"/>
          <p:nvPr/>
        </p:nvSpPr>
        <p:spPr>
          <a:xfrm>
            <a:off x="5498790" y="2009405"/>
            <a:ext cx="6127957" cy="2985433"/>
          </a:xfrm>
          <a:prstGeom prst="rect">
            <a:avLst/>
          </a:prstGeom>
          <a:noFill/>
        </p:spPr>
        <p:txBody>
          <a:bodyPr wrap="square">
            <a:spAutoFit/>
          </a:bodyPr>
          <a:lstStyle/>
          <a:p>
            <a:pPr marL="0" indent="0">
              <a:buNone/>
            </a:pPr>
            <a:r>
              <a:rPr lang="nl-BE" sz="4800" dirty="0">
                <a:effectLst/>
                <a:latin typeface="Calibri" panose="020F0502020204030204" pitchFamily="34" charset="0"/>
                <a:ea typeface="Calibri" panose="020F0502020204030204" pitchFamily="34" charset="0"/>
                <a:cs typeface="Times New Roman" panose="02020603050405020304" pitchFamily="18" charset="0"/>
              </a:rPr>
              <a:t>Welk talent </a:t>
            </a:r>
          </a:p>
          <a:p>
            <a:pPr marL="0" indent="0">
              <a:buNone/>
            </a:pPr>
            <a:r>
              <a:rPr lang="nl-BE" sz="4800" dirty="0">
                <a:effectLst/>
                <a:latin typeface="Calibri" panose="020F0502020204030204" pitchFamily="34" charset="0"/>
                <a:ea typeface="Calibri" panose="020F0502020204030204" pitchFamily="34" charset="0"/>
                <a:cs typeface="Times New Roman" panose="02020603050405020304" pitchFamily="18" charset="0"/>
              </a:rPr>
              <a:t>van een andere leerling </a:t>
            </a:r>
          </a:p>
          <a:p>
            <a:pPr marL="0" indent="0">
              <a:buNone/>
            </a:pPr>
            <a:r>
              <a:rPr lang="nl-BE" sz="4800" dirty="0">
                <a:effectLst/>
                <a:latin typeface="Calibri" panose="020F0502020204030204" pitchFamily="34" charset="0"/>
                <a:ea typeface="Calibri" panose="020F0502020204030204" pitchFamily="34" charset="0"/>
                <a:cs typeface="Times New Roman" panose="02020603050405020304" pitchFamily="18" charset="0"/>
              </a:rPr>
              <a:t>zou je willen hebben?</a:t>
            </a:r>
          </a:p>
          <a:p>
            <a:pPr marL="0" indent="0">
              <a:buNone/>
            </a:pPr>
            <a:endParaRPr lang="nl-NL" sz="4400" dirty="0"/>
          </a:p>
        </p:txBody>
      </p:sp>
    </p:spTree>
    <p:custDataLst>
      <p:tags r:id="rId1"/>
    </p:custDataLst>
    <p:extLst>
      <p:ext uri="{BB962C8B-B14F-4D97-AF65-F5344CB8AC3E}">
        <p14:creationId xmlns:p14="http://schemas.microsoft.com/office/powerpoint/2010/main" val="421667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0222B1-B647-42E1-97FE-E227FF35AFF9}"/>
              </a:ext>
            </a:extLst>
          </p:cNvPr>
          <p:cNvSpPr>
            <a:spLocks noGrp="1"/>
          </p:cNvSpPr>
          <p:nvPr>
            <p:ph type="title"/>
          </p:nvPr>
        </p:nvSpPr>
        <p:spPr>
          <a:xfrm>
            <a:off x="645065" y="575138"/>
            <a:ext cx="4048240" cy="3499031"/>
          </a:xfrm>
        </p:spPr>
        <p:txBody>
          <a:bodyPr anchor="t">
            <a:normAutofit/>
          </a:bodyPr>
          <a:lstStyle/>
          <a:p>
            <a:pPr algn="ctr"/>
            <a:r>
              <a:rPr lang="nl-BE" sz="6000" b="1" dirty="0"/>
              <a:t>Klasgesprek</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Badge vraagteken silhouet">
            <a:extLst>
              <a:ext uri="{FF2B5EF4-FFF2-40B4-BE49-F238E27FC236}">
                <a16:creationId xmlns:a16="http://schemas.microsoft.com/office/drawing/2014/main" id="{05B83DB1-F278-4857-87DF-1EFC9E8058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3643" y="4414138"/>
            <a:ext cx="2087795" cy="2087795"/>
          </a:xfrm>
          <a:prstGeom prst="rect">
            <a:avLst/>
          </a:prstGeom>
        </p:spPr>
      </p:pic>
      <p:sp>
        <p:nvSpPr>
          <p:cNvPr id="13" name="Tekstvak 12">
            <a:extLst>
              <a:ext uri="{FF2B5EF4-FFF2-40B4-BE49-F238E27FC236}">
                <a16:creationId xmlns:a16="http://schemas.microsoft.com/office/drawing/2014/main" id="{E99F0566-D039-4883-AD9E-319A089DEDFD}"/>
              </a:ext>
            </a:extLst>
          </p:cNvPr>
          <p:cNvSpPr txBox="1"/>
          <p:nvPr/>
        </p:nvSpPr>
        <p:spPr>
          <a:xfrm>
            <a:off x="5787770" y="1942019"/>
            <a:ext cx="5635411" cy="3046988"/>
          </a:xfrm>
          <a:prstGeom prst="rect">
            <a:avLst/>
          </a:prstGeom>
          <a:noFill/>
        </p:spPr>
        <p:txBody>
          <a:bodyPr wrap="square">
            <a:spAutoFit/>
          </a:bodyPr>
          <a:lstStyle/>
          <a:p>
            <a:pPr marL="0" indent="0">
              <a:buNone/>
            </a:pPr>
            <a:r>
              <a:rPr lang="nl-NL" sz="4800" dirty="0"/>
              <a:t>Hoe zal jij je talenten gebruiken bij het kiezen van een studierichting of job?</a:t>
            </a:r>
          </a:p>
        </p:txBody>
      </p:sp>
    </p:spTree>
    <p:custDataLst>
      <p:tags r:id="rId1"/>
    </p:custDataLst>
    <p:extLst>
      <p:ext uri="{BB962C8B-B14F-4D97-AF65-F5344CB8AC3E}">
        <p14:creationId xmlns:p14="http://schemas.microsoft.com/office/powerpoint/2010/main" val="250219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79B60E-6936-4E70-B61C-743BD6568102}"/>
              </a:ext>
            </a:extLst>
          </p:cNvPr>
          <p:cNvSpPr>
            <a:spLocks noGrp="1"/>
          </p:cNvSpPr>
          <p:nvPr>
            <p:ph type="title"/>
          </p:nvPr>
        </p:nvSpPr>
        <p:spPr>
          <a:xfrm>
            <a:off x="2679034" y="338804"/>
            <a:ext cx="6704461" cy="1759744"/>
          </a:xfrm>
        </p:spPr>
        <p:txBody>
          <a:bodyPr anchor="b">
            <a:normAutofit/>
          </a:bodyPr>
          <a:lstStyle/>
          <a:p>
            <a:pPr algn="ctr"/>
            <a:r>
              <a:rPr lang="nl-BE" sz="6000" b="1" dirty="0"/>
              <a:t>Succes met jullie talentvolle toekomst!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Hand met de duim omhoog">
            <a:extLst>
              <a:ext uri="{FF2B5EF4-FFF2-40B4-BE49-F238E27FC236}">
                <a16:creationId xmlns:a16="http://schemas.microsoft.com/office/drawing/2014/main" id="{68CC6004-B499-494B-8A7F-42CB97894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977" y="2399893"/>
            <a:ext cx="5605670" cy="4204252"/>
          </a:xfrm>
          <a:prstGeom prst="rect">
            <a:avLst/>
          </a:prstGeom>
        </p:spPr>
      </p:pic>
      <p:pic>
        <p:nvPicPr>
          <p:cNvPr id="9" name="Afbeelding 8" descr="Afbeelding met tekst, illustratie&#10;&#10;Automatisch gegenereerde beschrijving">
            <a:extLst>
              <a:ext uri="{FF2B5EF4-FFF2-40B4-BE49-F238E27FC236}">
                <a16:creationId xmlns:a16="http://schemas.microsoft.com/office/drawing/2014/main" id="{5E83A3BA-F0E0-4216-8983-61EB3C083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267" y="273073"/>
            <a:ext cx="1871814" cy="979583"/>
          </a:xfrm>
          <a:prstGeom prst="rect">
            <a:avLst/>
          </a:prstGeom>
        </p:spPr>
      </p:pic>
      <p:pic>
        <p:nvPicPr>
          <p:cNvPr id="13" name="Afbeelding 12" descr="Afbeelding met tekst&#10;&#10;Automatisch gegenereerde beschrijving">
            <a:extLst>
              <a:ext uri="{FF2B5EF4-FFF2-40B4-BE49-F238E27FC236}">
                <a16:creationId xmlns:a16="http://schemas.microsoft.com/office/drawing/2014/main" id="{852F8A11-DBD6-4DFB-8666-5933B6B9C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934" y="266743"/>
            <a:ext cx="1683023" cy="985913"/>
          </a:xfrm>
          <a:prstGeom prst="rect">
            <a:avLst/>
          </a:prstGeom>
        </p:spPr>
      </p:pic>
    </p:spTree>
    <p:extLst>
      <p:ext uri="{BB962C8B-B14F-4D97-AF65-F5344CB8AC3E}">
        <p14:creationId xmlns:p14="http://schemas.microsoft.com/office/powerpoint/2010/main" val="142017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el 1">
            <a:extLst>
              <a:ext uri="{FF2B5EF4-FFF2-40B4-BE49-F238E27FC236}">
                <a16:creationId xmlns:a16="http://schemas.microsoft.com/office/drawing/2014/main" id="{BD5BFDA5-0761-4BAC-A5F1-5733DC781317}"/>
              </a:ext>
            </a:extLst>
          </p:cNvPr>
          <p:cNvSpPr>
            <a:spLocks noGrp="1"/>
          </p:cNvSpPr>
          <p:nvPr>
            <p:ph type="title"/>
          </p:nvPr>
        </p:nvSpPr>
        <p:spPr>
          <a:xfrm>
            <a:off x="645064" y="575145"/>
            <a:ext cx="4488641" cy="3485777"/>
          </a:xfrm>
        </p:spPr>
        <p:txBody>
          <a:bodyPr anchor="t">
            <a:normAutofit/>
          </a:bodyPr>
          <a:lstStyle/>
          <a:p>
            <a:r>
              <a:rPr lang="nl-BE" sz="6000" b="1" dirty="0"/>
              <a:t>Wat vond je van…</a:t>
            </a:r>
            <a:br>
              <a:rPr lang="nl-BE" sz="6000" b="1" dirty="0"/>
            </a:br>
            <a:r>
              <a:rPr lang="nl-BE" sz="6000" b="1" dirty="0"/>
              <a:t>de inleiding?</a:t>
            </a:r>
          </a:p>
        </p:txBody>
      </p:sp>
      <p:pic>
        <p:nvPicPr>
          <p:cNvPr id="4" name="Afbeelding 3">
            <a:extLst>
              <a:ext uri="{FF2B5EF4-FFF2-40B4-BE49-F238E27FC236}">
                <a16:creationId xmlns:a16="http://schemas.microsoft.com/office/drawing/2014/main" id="{B6E5B1FC-7E56-11A5-9DAD-395771E0DC64}"/>
              </a:ext>
            </a:extLst>
          </p:cNvPr>
          <p:cNvPicPr>
            <a:picLocks noChangeAspect="1"/>
          </p:cNvPicPr>
          <p:nvPr/>
        </p:nvPicPr>
        <p:blipFill>
          <a:blip r:embed="rId4"/>
          <a:stretch>
            <a:fillRect/>
          </a:stretch>
        </p:blipFill>
        <p:spPr>
          <a:xfrm>
            <a:off x="5133705" y="281922"/>
            <a:ext cx="5575269" cy="3134558"/>
          </a:xfrm>
          <a:prstGeom prst="rect">
            <a:avLst/>
          </a:prstGeom>
          <a:ln>
            <a:solidFill>
              <a:schemeClr val="tx1"/>
            </a:solidFill>
          </a:ln>
        </p:spPr>
      </p:pic>
      <p:pic>
        <p:nvPicPr>
          <p:cNvPr id="6" name="Afbeelding 5">
            <a:extLst>
              <a:ext uri="{FF2B5EF4-FFF2-40B4-BE49-F238E27FC236}">
                <a16:creationId xmlns:a16="http://schemas.microsoft.com/office/drawing/2014/main" id="{7BD2B8DD-2138-81F3-261A-54A2A1638735}"/>
              </a:ext>
            </a:extLst>
          </p:cNvPr>
          <p:cNvPicPr>
            <a:picLocks noChangeAspect="1"/>
          </p:cNvPicPr>
          <p:nvPr/>
        </p:nvPicPr>
        <p:blipFill>
          <a:blip r:embed="rId5"/>
          <a:stretch>
            <a:fillRect/>
          </a:stretch>
        </p:blipFill>
        <p:spPr>
          <a:xfrm>
            <a:off x="5936166" y="3229131"/>
            <a:ext cx="5702840" cy="3206282"/>
          </a:xfrm>
          <a:prstGeom prst="rect">
            <a:avLst/>
          </a:prstGeom>
          <a:ln>
            <a:solidFill>
              <a:schemeClr val="tx1"/>
            </a:solidFill>
          </a:ln>
        </p:spPr>
      </p:pic>
    </p:spTree>
    <p:custDataLst>
      <p:tags r:id="rId1"/>
    </p:custDataLst>
    <p:extLst>
      <p:ext uri="{BB962C8B-B14F-4D97-AF65-F5344CB8AC3E}">
        <p14:creationId xmlns:p14="http://schemas.microsoft.com/office/powerpoint/2010/main" val="290475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el 1">
            <a:extLst>
              <a:ext uri="{FF2B5EF4-FFF2-40B4-BE49-F238E27FC236}">
                <a16:creationId xmlns:a16="http://schemas.microsoft.com/office/drawing/2014/main" id="{131792E5-8F68-40A0-8FDC-BEC1FA11F7A4}"/>
              </a:ext>
            </a:extLst>
          </p:cNvPr>
          <p:cNvSpPr>
            <a:spLocks noGrp="1"/>
          </p:cNvSpPr>
          <p:nvPr>
            <p:ph type="title"/>
          </p:nvPr>
        </p:nvSpPr>
        <p:spPr>
          <a:xfrm>
            <a:off x="645064" y="575144"/>
            <a:ext cx="4131338" cy="3840102"/>
          </a:xfrm>
        </p:spPr>
        <p:txBody>
          <a:bodyPr anchor="t">
            <a:noAutofit/>
          </a:bodyPr>
          <a:lstStyle/>
          <a:p>
            <a:pPr algn="ctr"/>
            <a:r>
              <a:rPr lang="nl-BE" b="1" dirty="0"/>
              <a:t>Talent Verkend:</a:t>
            </a:r>
            <a:br>
              <a:rPr lang="nl-BE" dirty="0"/>
            </a:br>
            <a:br>
              <a:rPr lang="nl-BE" dirty="0"/>
            </a:br>
            <a:r>
              <a:rPr lang="nl-BE" sz="3600" dirty="0"/>
              <a:t>Gezelschapsspel </a:t>
            </a:r>
            <a:br>
              <a:rPr lang="nl-BE" sz="3600" dirty="0"/>
            </a:br>
            <a:r>
              <a:rPr lang="nl-BE" sz="3600" dirty="0"/>
              <a:t>waarbij jullie mochten </a:t>
            </a:r>
            <a:br>
              <a:rPr lang="nl-BE" sz="3600" dirty="0"/>
            </a:br>
            <a:r>
              <a:rPr lang="nl-BE" sz="3600" dirty="0"/>
              <a:t>‘spelen met’ talenten </a:t>
            </a:r>
            <a:endParaRPr lang="nl-BE" dirty="0"/>
          </a:p>
        </p:txBody>
      </p:sp>
      <p:pic>
        <p:nvPicPr>
          <p:cNvPr id="4" name="Afbeelding 3">
            <a:extLst>
              <a:ext uri="{FF2B5EF4-FFF2-40B4-BE49-F238E27FC236}">
                <a16:creationId xmlns:a16="http://schemas.microsoft.com/office/drawing/2014/main" id="{BBB9F1AE-ACDE-4A5E-A788-9E94709B8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398" y="274992"/>
            <a:ext cx="5779305" cy="5779305"/>
          </a:xfrm>
          <a:prstGeom prst="rect">
            <a:avLst/>
          </a:prstGeom>
        </p:spPr>
      </p:pic>
    </p:spTree>
    <p:custDataLst>
      <p:tags r:id="rId1"/>
    </p:custDataLst>
    <p:extLst>
      <p:ext uri="{BB962C8B-B14F-4D97-AF65-F5344CB8AC3E}">
        <p14:creationId xmlns:p14="http://schemas.microsoft.com/office/powerpoint/2010/main" val="2660789011"/>
      </p:ext>
    </p:extLst>
  </p:cSld>
  <p:clrMapOvr>
    <a:masterClrMapping/>
  </p:clrMapOvr>
  <mc:AlternateContent xmlns:mc="http://schemas.openxmlformats.org/markup-compatibility/2006" xmlns:p14="http://schemas.microsoft.com/office/powerpoint/2010/main">
    <mc:Choice Requires="p14">
      <p:transition spd="slow" p14:dur="2000" advTm="6299"/>
    </mc:Choice>
    <mc:Fallback xmlns="">
      <p:transition spd="slow" advTm="629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90222B1-B647-42E1-97FE-E227FF35AFF9}"/>
              </a:ext>
            </a:extLst>
          </p:cNvPr>
          <p:cNvSpPr>
            <a:spLocks noGrp="1"/>
          </p:cNvSpPr>
          <p:nvPr>
            <p:ph type="title"/>
          </p:nvPr>
        </p:nvSpPr>
        <p:spPr>
          <a:xfrm>
            <a:off x="423948" y="575144"/>
            <a:ext cx="5039935" cy="3659971"/>
          </a:xfrm>
        </p:spPr>
        <p:txBody>
          <a:bodyPr anchor="t">
            <a:normAutofit/>
          </a:bodyPr>
          <a:lstStyle/>
          <a:p>
            <a:pPr algn="ctr"/>
            <a:r>
              <a:rPr lang="nl-BE" b="1" dirty="0"/>
              <a:t>Toekomstberoepen</a:t>
            </a:r>
            <a:r>
              <a:rPr lang="nl-BE" sz="4800" b="1" dirty="0"/>
              <a:t>:</a:t>
            </a:r>
            <a:br>
              <a:rPr lang="nl-BE" sz="4800" dirty="0"/>
            </a:br>
            <a:br>
              <a:rPr lang="nl-BE" sz="4800" dirty="0"/>
            </a:br>
            <a:r>
              <a:rPr lang="nl-BE" sz="3600" dirty="0"/>
              <a:t>Online les </a:t>
            </a:r>
            <a:br>
              <a:rPr lang="nl-BE" sz="3600" dirty="0"/>
            </a:br>
            <a:r>
              <a:rPr lang="nl-BE" sz="3600" dirty="0"/>
              <a:t>die je elk </a:t>
            </a:r>
            <a:br>
              <a:rPr lang="nl-BE" sz="3600" dirty="0"/>
            </a:br>
            <a:r>
              <a:rPr lang="nl-BE" sz="3600" dirty="0"/>
              <a:t>zelfstandig </a:t>
            </a:r>
            <a:br>
              <a:rPr lang="nl-BE" sz="3600" dirty="0"/>
            </a:br>
            <a:r>
              <a:rPr lang="nl-BE" sz="3600" dirty="0"/>
              <a:t>doorliep</a:t>
            </a:r>
            <a:endParaRPr lang="nl-BE" sz="4800"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7B8D0B34-C00C-4EDF-AC3C-3703AC924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3884" y="235230"/>
            <a:ext cx="5838481" cy="5838481"/>
          </a:xfrm>
          <a:prstGeom prst="rect">
            <a:avLst/>
          </a:prstGeom>
        </p:spPr>
      </p:pic>
    </p:spTree>
    <p:custDataLst>
      <p:tags r:id="rId1"/>
    </p:custDataLst>
    <p:extLst>
      <p:ext uri="{BB962C8B-B14F-4D97-AF65-F5344CB8AC3E}">
        <p14:creationId xmlns:p14="http://schemas.microsoft.com/office/powerpoint/2010/main" val="488174544"/>
      </p:ext>
    </p:extLst>
  </p:cSld>
  <p:clrMapOvr>
    <a:masterClrMapping/>
  </p:clrMapOvr>
  <mc:AlternateContent xmlns:mc="http://schemas.openxmlformats.org/markup-compatibility/2006" xmlns:p14="http://schemas.microsoft.com/office/powerpoint/2010/main">
    <mc:Choice Requires="p14">
      <p:transition spd="slow" p14:dur="2000" advTm="5720"/>
    </mc:Choice>
    <mc:Fallback xmlns="">
      <p:transition spd="slow" advTm="572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el 1">
            <a:extLst>
              <a:ext uri="{FF2B5EF4-FFF2-40B4-BE49-F238E27FC236}">
                <a16:creationId xmlns:a16="http://schemas.microsoft.com/office/drawing/2014/main" id="{76A05884-801F-48D6-8B1A-E3B77C075EFC}"/>
              </a:ext>
            </a:extLst>
          </p:cNvPr>
          <p:cNvSpPr>
            <a:spLocks noGrp="1"/>
          </p:cNvSpPr>
          <p:nvPr>
            <p:ph type="title"/>
          </p:nvPr>
        </p:nvSpPr>
        <p:spPr>
          <a:xfrm>
            <a:off x="645064" y="575144"/>
            <a:ext cx="4274341" cy="3840102"/>
          </a:xfrm>
        </p:spPr>
        <p:txBody>
          <a:bodyPr anchor="t">
            <a:normAutofit/>
          </a:bodyPr>
          <a:lstStyle/>
          <a:p>
            <a:pPr algn="ctr"/>
            <a:r>
              <a:rPr lang="nl-BE" b="1" dirty="0"/>
              <a:t>Eenvoudige machines:</a:t>
            </a:r>
            <a:br>
              <a:rPr lang="nl-BE" dirty="0"/>
            </a:br>
            <a:br>
              <a:rPr lang="nl-BE" sz="4800" dirty="0"/>
            </a:br>
            <a:r>
              <a:rPr lang="nl-BE" sz="3600" dirty="0"/>
              <a:t>In groepjes mochten</a:t>
            </a:r>
            <a:br>
              <a:rPr lang="nl-BE" sz="3600" dirty="0"/>
            </a:br>
            <a:r>
              <a:rPr lang="nl-BE" sz="3600" dirty="0"/>
              <a:t>jullie actief </a:t>
            </a:r>
            <a:br>
              <a:rPr lang="nl-BE" sz="3600" dirty="0"/>
            </a:br>
            <a:r>
              <a:rPr lang="nl-BE" sz="3600" dirty="0"/>
              <a:t>dingen maken</a:t>
            </a:r>
            <a:endParaRPr lang="nl-BE" sz="4800" dirty="0"/>
          </a:p>
        </p:txBody>
      </p:sp>
      <p:pic>
        <p:nvPicPr>
          <p:cNvPr id="4" name="Afbeelding 3" descr="Afbeelding met tekst, persoon&#10;&#10;Automatisch gegenereerde beschrijving">
            <a:extLst>
              <a:ext uri="{FF2B5EF4-FFF2-40B4-BE49-F238E27FC236}">
                <a16:creationId xmlns:a16="http://schemas.microsoft.com/office/drawing/2014/main" id="{7CE772E5-DE9C-443C-ACF5-B6F55107C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9390" y="233504"/>
            <a:ext cx="5818553" cy="5818553"/>
          </a:xfrm>
          <a:prstGeom prst="rect">
            <a:avLst/>
          </a:prstGeom>
        </p:spPr>
      </p:pic>
    </p:spTree>
    <p:custDataLst>
      <p:tags r:id="rId1"/>
    </p:custDataLst>
    <p:extLst>
      <p:ext uri="{BB962C8B-B14F-4D97-AF65-F5344CB8AC3E}">
        <p14:creationId xmlns:p14="http://schemas.microsoft.com/office/powerpoint/2010/main" val="1623029604"/>
      </p:ext>
    </p:extLst>
  </p:cSld>
  <p:clrMapOvr>
    <a:masterClrMapping/>
  </p:clrMapOvr>
  <mc:AlternateContent xmlns:mc="http://schemas.openxmlformats.org/markup-compatibility/2006" xmlns:p14="http://schemas.microsoft.com/office/powerpoint/2010/main">
    <mc:Choice Requires="p14">
      <p:transition spd="slow" p14:dur="2000" advTm="6958"/>
    </mc:Choice>
    <mc:Fallback xmlns="">
      <p:transition spd="slow" advTm="695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el 1">
            <a:extLst>
              <a:ext uri="{FF2B5EF4-FFF2-40B4-BE49-F238E27FC236}">
                <a16:creationId xmlns:a16="http://schemas.microsoft.com/office/drawing/2014/main" id="{9D760F03-B2D7-4B69-9EBB-33109DD284ED}"/>
              </a:ext>
            </a:extLst>
          </p:cNvPr>
          <p:cNvSpPr>
            <a:spLocks noGrp="1"/>
          </p:cNvSpPr>
          <p:nvPr>
            <p:ph type="title"/>
          </p:nvPr>
        </p:nvSpPr>
        <p:spPr>
          <a:xfrm>
            <a:off x="645064" y="548639"/>
            <a:ext cx="4099213" cy="3512283"/>
          </a:xfrm>
        </p:spPr>
        <p:txBody>
          <a:bodyPr anchor="t">
            <a:normAutofit/>
          </a:bodyPr>
          <a:lstStyle/>
          <a:p>
            <a:pPr algn="ctr"/>
            <a:r>
              <a:rPr lang="nl-BE" b="1" dirty="0"/>
              <a:t>Studiewaaier:</a:t>
            </a:r>
            <a:br>
              <a:rPr lang="nl-BE" sz="4800" dirty="0"/>
            </a:br>
            <a:br>
              <a:rPr lang="nl-BE" sz="4800" dirty="0"/>
            </a:br>
            <a:r>
              <a:rPr lang="nl-BE" sz="3600" dirty="0"/>
              <a:t>Duo-les online</a:t>
            </a:r>
            <a:br>
              <a:rPr lang="nl-BE" sz="3600" dirty="0"/>
            </a:br>
            <a:r>
              <a:rPr lang="nl-BE" sz="3600" dirty="0"/>
              <a:t>waarbij jullie studieopties ontdekten</a:t>
            </a:r>
            <a:endParaRPr lang="nl-BE" sz="4800" dirty="0"/>
          </a:p>
        </p:txBody>
      </p:sp>
      <p:pic>
        <p:nvPicPr>
          <p:cNvPr id="4" name="Afbeelding 3" descr="Afbeelding met tekst, persoon, tafel, mensen&#10;&#10;Automatisch gegenereerde beschrijving">
            <a:extLst>
              <a:ext uri="{FF2B5EF4-FFF2-40B4-BE49-F238E27FC236}">
                <a16:creationId xmlns:a16="http://schemas.microsoft.com/office/drawing/2014/main" id="{6185CEF4-E837-4BBF-ADEC-DB1CE0A9A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635" y="244413"/>
            <a:ext cx="5813712" cy="5813712"/>
          </a:xfrm>
          <a:prstGeom prst="rect">
            <a:avLst/>
          </a:prstGeom>
        </p:spPr>
      </p:pic>
    </p:spTree>
    <p:custDataLst>
      <p:tags r:id="rId1"/>
    </p:custDataLst>
    <p:extLst>
      <p:ext uri="{BB962C8B-B14F-4D97-AF65-F5344CB8AC3E}">
        <p14:creationId xmlns:p14="http://schemas.microsoft.com/office/powerpoint/2010/main" val="3782007545"/>
      </p:ext>
    </p:extLst>
  </p:cSld>
  <p:clrMapOvr>
    <a:masterClrMapping/>
  </p:clrMapOvr>
  <mc:AlternateContent xmlns:mc="http://schemas.openxmlformats.org/markup-compatibility/2006" xmlns:p14="http://schemas.microsoft.com/office/powerpoint/2010/main">
    <mc:Choice Requires="p14">
      <p:transition spd="slow" p14:dur="2000" advTm="8279"/>
    </mc:Choice>
    <mc:Fallback xmlns="">
      <p:transition spd="slow" advTm="827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el 1">
            <a:extLst>
              <a:ext uri="{FF2B5EF4-FFF2-40B4-BE49-F238E27FC236}">
                <a16:creationId xmlns:a16="http://schemas.microsoft.com/office/drawing/2014/main" id="{9D760F03-B2D7-4B69-9EBB-33109DD284ED}"/>
              </a:ext>
            </a:extLst>
          </p:cNvPr>
          <p:cNvSpPr>
            <a:spLocks noGrp="1"/>
          </p:cNvSpPr>
          <p:nvPr>
            <p:ph type="title"/>
          </p:nvPr>
        </p:nvSpPr>
        <p:spPr>
          <a:xfrm>
            <a:off x="645064" y="548639"/>
            <a:ext cx="4099213" cy="3512283"/>
          </a:xfrm>
        </p:spPr>
        <p:txBody>
          <a:bodyPr anchor="t">
            <a:normAutofit/>
          </a:bodyPr>
          <a:lstStyle/>
          <a:p>
            <a:pPr algn="ctr"/>
            <a:r>
              <a:rPr lang="nl-BE" b="1" dirty="0"/>
              <a:t>Studiedomeinen:</a:t>
            </a:r>
            <a:br>
              <a:rPr lang="nl-BE" sz="4800" dirty="0"/>
            </a:br>
            <a:br>
              <a:rPr lang="nl-BE" sz="4800" dirty="0"/>
            </a:br>
            <a:r>
              <a:rPr lang="nl-BE" sz="3600" dirty="0"/>
              <a:t>Hoekenwerk </a:t>
            </a:r>
            <a:br>
              <a:rPr lang="nl-BE" sz="3600" dirty="0"/>
            </a:br>
            <a:r>
              <a:rPr lang="nl-BE" sz="3600" dirty="0"/>
              <a:t>waarbij jullie studiedomeinen verkenden</a:t>
            </a:r>
            <a:endParaRPr lang="nl-BE" sz="4800" dirty="0"/>
          </a:p>
        </p:txBody>
      </p:sp>
      <p:pic>
        <p:nvPicPr>
          <p:cNvPr id="3" name="Afbeelding 2" descr="Afbeelding met tekst, persoon, mensen&#10;&#10;Automatisch gegenereerde beschrijving">
            <a:extLst>
              <a:ext uri="{FF2B5EF4-FFF2-40B4-BE49-F238E27FC236}">
                <a16:creationId xmlns:a16="http://schemas.microsoft.com/office/drawing/2014/main" id="{AAFFC680-30CB-4D96-9B6B-380A44115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937" y="244412"/>
            <a:ext cx="5813709" cy="5813709"/>
          </a:xfrm>
          <a:prstGeom prst="rect">
            <a:avLst/>
          </a:prstGeom>
        </p:spPr>
      </p:pic>
    </p:spTree>
    <p:custDataLst>
      <p:tags r:id="rId1"/>
    </p:custDataLst>
    <p:extLst>
      <p:ext uri="{BB962C8B-B14F-4D97-AF65-F5344CB8AC3E}">
        <p14:creationId xmlns:p14="http://schemas.microsoft.com/office/powerpoint/2010/main" val="943133928"/>
      </p:ext>
    </p:extLst>
  </p:cSld>
  <p:clrMapOvr>
    <a:masterClrMapping/>
  </p:clrMapOvr>
  <mc:AlternateContent xmlns:mc="http://schemas.openxmlformats.org/markup-compatibility/2006" xmlns:p14="http://schemas.microsoft.com/office/powerpoint/2010/main">
    <mc:Choice Requires="p14">
      <p:transition spd="slow" p14:dur="2000" advTm="8279"/>
    </mc:Choice>
    <mc:Fallback xmlns="">
      <p:transition spd="slow" advTm="827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el 1">
            <a:extLst>
              <a:ext uri="{FF2B5EF4-FFF2-40B4-BE49-F238E27FC236}">
                <a16:creationId xmlns:a16="http://schemas.microsoft.com/office/drawing/2014/main" id="{9D760F03-B2D7-4B69-9EBB-33109DD284ED}"/>
              </a:ext>
            </a:extLst>
          </p:cNvPr>
          <p:cNvSpPr>
            <a:spLocks noGrp="1"/>
          </p:cNvSpPr>
          <p:nvPr>
            <p:ph type="title"/>
          </p:nvPr>
        </p:nvSpPr>
        <p:spPr>
          <a:xfrm>
            <a:off x="622081" y="354959"/>
            <a:ext cx="4099213" cy="3512283"/>
          </a:xfrm>
        </p:spPr>
        <p:txBody>
          <a:bodyPr anchor="t">
            <a:normAutofit fontScale="90000"/>
          </a:bodyPr>
          <a:lstStyle/>
          <a:p>
            <a:r>
              <a:rPr lang="nl-BE" sz="4900" b="1" dirty="0">
                <a:hlinkClick r:id="rId4"/>
              </a:rPr>
              <a:t>Talentenfestival</a:t>
            </a:r>
            <a:br>
              <a:rPr lang="nl-BE" sz="4800" u="sng" dirty="0"/>
            </a:br>
            <a:br>
              <a:rPr lang="nl-BE" sz="4800" u="sng" dirty="0"/>
            </a:br>
            <a:br>
              <a:rPr lang="nl-BE" sz="4800" dirty="0"/>
            </a:br>
            <a:br>
              <a:rPr lang="nl-BE" sz="4800" dirty="0"/>
            </a:br>
            <a:br>
              <a:rPr lang="nl-BE" sz="4800" dirty="0"/>
            </a:br>
            <a:br>
              <a:rPr lang="nl-BE" sz="4800" dirty="0"/>
            </a:br>
            <a:br>
              <a:rPr lang="nl-BE" sz="4800" dirty="0"/>
            </a:br>
            <a:r>
              <a:rPr lang="nl-BE" sz="3600" b="1" dirty="0"/>
              <a:t>Workshops</a:t>
            </a:r>
            <a:r>
              <a:rPr lang="nl-BE" sz="3600" dirty="0"/>
              <a:t> rond</a:t>
            </a:r>
            <a:br>
              <a:rPr lang="nl-BE" sz="3600" dirty="0"/>
            </a:br>
            <a:r>
              <a:rPr lang="nl-BE" sz="3600" dirty="0"/>
              <a:t>- beroepen</a:t>
            </a:r>
            <a:br>
              <a:rPr lang="nl-BE" sz="3600" dirty="0"/>
            </a:br>
            <a:r>
              <a:rPr lang="nl-BE" sz="3600" dirty="0"/>
              <a:t>- talenten</a:t>
            </a:r>
            <a:br>
              <a:rPr lang="nl-BE" sz="3600" dirty="0"/>
            </a:br>
            <a:r>
              <a:rPr lang="nl-BE" sz="3600" dirty="0"/>
              <a:t>- studiedomeinen</a:t>
            </a:r>
            <a:endParaRPr lang="nl-BE" sz="4800" dirty="0"/>
          </a:p>
        </p:txBody>
      </p:sp>
      <p:sp>
        <p:nvSpPr>
          <p:cNvPr id="2" name="Tekstvak 1">
            <a:extLst>
              <a:ext uri="{FF2B5EF4-FFF2-40B4-BE49-F238E27FC236}">
                <a16:creationId xmlns:a16="http://schemas.microsoft.com/office/drawing/2014/main" id="{C7739EF8-CF9C-C671-2035-A51306D61C1E}"/>
              </a:ext>
            </a:extLst>
          </p:cNvPr>
          <p:cNvSpPr txBox="1"/>
          <p:nvPr/>
        </p:nvSpPr>
        <p:spPr>
          <a:xfrm>
            <a:off x="5133706" y="671662"/>
            <a:ext cx="6851405" cy="5078313"/>
          </a:xfrm>
          <a:prstGeom prst="rect">
            <a:avLst/>
          </a:prstGeom>
          <a:noFill/>
        </p:spPr>
        <p:txBody>
          <a:bodyPr wrap="square">
            <a:spAutoFit/>
          </a:bodyPr>
          <a:lstStyle/>
          <a:p>
            <a:pPr marL="742950" indent="-742950">
              <a:buAutoNum type="arabicPeriod"/>
            </a:pPr>
            <a:r>
              <a:rPr lang="nl-NL" sz="3600" dirty="0"/>
              <a:t>De workshops waren leuk.</a:t>
            </a:r>
          </a:p>
          <a:p>
            <a:pPr marL="742950" indent="-742950">
              <a:buAutoNum type="arabicPeriod"/>
            </a:pPr>
            <a:r>
              <a:rPr lang="nl-NL" sz="3600" dirty="0"/>
              <a:t>Ik heb meer over mijn talenten geleerd.</a:t>
            </a:r>
          </a:p>
          <a:p>
            <a:pPr marL="742950" indent="-742950">
              <a:buAutoNum type="arabicPeriod"/>
            </a:pPr>
            <a:r>
              <a:rPr lang="nl-NL" sz="3600" dirty="0"/>
              <a:t>Ik weet beter welke studierichting of job bij mij past.</a:t>
            </a:r>
          </a:p>
          <a:p>
            <a:pPr marL="742950" indent="-742950">
              <a:buAutoNum type="arabicPeriod"/>
            </a:pPr>
            <a:r>
              <a:rPr lang="nl-NL" sz="3600" dirty="0"/>
              <a:t>Hoeveel workshops kon je doen?</a:t>
            </a:r>
          </a:p>
          <a:p>
            <a:pPr marL="742950" indent="-742950">
              <a:buAutoNum type="arabicPeriod"/>
            </a:pPr>
            <a:r>
              <a:rPr lang="nl-NL" sz="3600" dirty="0"/>
              <a:t>Leukste? / Minst leuke?</a:t>
            </a:r>
          </a:p>
        </p:txBody>
      </p:sp>
      <p:pic>
        <p:nvPicPr>
          <p:cNvPr id="4" name="Afbeelding 3" descr="Afbeelding met persoon, binnen&#10;&#10;Automatisch gegenereerde beschrijving">
            <a:extLst>
              <a:ext uri="{FF2B5EF4-FFF2-40B4-BE49-F238E27FC236}">
                <a16:creationId xmlns:a16="http://schemas.microsoft.com/office/drawing/2014/main" id="{B5A35DC8-15C7-2A92-01FC-5A525506EA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7603" y="1378881"/>
            <a:ext cx="1866271" cy="2488361"/>
          </a:xfrm>
          <a:prstGeom prst="rect">
            <a:avLst/>
          </a:prstGeom>
        </p:spPr>
      </p:pic>
      <p:pic>
        <p:nvPicPr>
          <p:cNvPr id="16" name="Afbeelding 15" descr="Afbeelding met persoon, binnen&#10;&#10;Automatisch gegenereerde beschrijving">
            <a:extLst>
              <a:ext uri="{FF2B5EF4-FFF2-40B4-BE49-F238E27FC236}">
                <a16:creationId xmlns:a16="http://schemas.microsoft.com/office/drawing/2014/main" id="{E7AB2020-7D09-31A4-064A-7757032D3A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40366" y="1689926"/>
            <a:ext cx="2488362" cy="1866271"/>
          </a:xfrm>
          <a:prstGeom prst="rect">
            <a:avLst/>
          </a:prstGeom>
        </p:spPr>
      </p:pic>
    </p:spTree>
    <p:custDataLst>
      <p:tags r:id="rId1"/>
    </p:custDataLst>
    <p:extLst>
      <p:ext uri="{BB962C8B-B14F-4D97-AF65-F5344CB8AC3E}">
        <p14:creationId xmlns:p14="http://schemas.microsoft.com/office/powerpoint/2010/main" val="3029885253"/>
      </p:ext>
    </p:extLst>
  </p:cSld>
  <p:clrMapOvr>
    <a:masterClrMapping/>
  </p:clrMapOvr>
  <mc:AlternateContent xmlns:mc="http://schemas.openxmlformats.org/markup-compatibility/2006" xmlns:p14="http://schemas.microsoft.com/office/powerpoint/2010/main">
    <mc:Choice Requires="p14">
      <p:transition spd="slow" p14:dur="2000" advTm="8279"/>
    </mc:Choice>
    <mc:Fallback xmlns="">
      <p:transition spd="slow" advTm="827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0222B1-B647-42E1-97FE-E227FF35AFF9}"/>
              </a:ext>
            </a:extLst>
          </p:cNvPr>
          <p:cNvSpPr>
            <a:spLocks noGrp="1"/>
          </p:cNvSpPr>
          <p:nvPr>
            <p:ph type="title"/>
          </p:nvPr>
        </p:nvSpPr>
        <p:spPr>
          <a:xfrm>
            <a:off x="-4090" y="426209"/>
            <a:ext cx="2581648" cy="6266132"/>
          </a:xfrm>
        </p:spPr>
        <p:txBody>
          <a:bodyPr anchor="t">
            <a:normAutofit/>
          </a:bodyPr>
          <a:lstStyle/>
          <a:p>
            <a:pPr algn="ctr">
              <a:lnSpc>
                <a:spcPct val="60000"/>
              </a:lnSpc>
            </a:pPr>
            <a: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t>T</a:t>
            </a:r>
            <a:b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br>
            <a: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t>A</a:t>
            </a:r>
            <a:b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br>
            <a: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t>L</a:t>
            </a:r>
            <a:b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br>
            <a: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t>E</a:t>
            </a:r>
            <a:b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br>
            <a: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t>N</a:t>
            </a:r>
            <a:b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br>
            <a: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t>T</a:t>
            </a:r>
            <a:b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br>
            <a: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t>E</a:t>
            </a:r>
            <a:b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br>
            <a:r>
              <a:rPr lang="nl-BE" sz="8000" b="1" dirty="0">
                <a:ln w="0"/>
                <a:gradFill>
                  <a:gsLst>
                    <a:gs pos="21000">
                      <a:srgbClr val="53575C"/>
                    </a:gs>
                    <a:gs pos="88000">
                      <a:srgbClr val="C5C7CA"/>
                    </a:gs>
                  </a:gsLst>
                  <a:lin ang="5400000"/>
                </a:gradFill>
                <a:effectLst>
                  <a:outerShdw blurRad="38100" dist="38100" dir="2700000" algn="tl">
                    <a:srgbClr val="000000">
                      <a:alpha val="43137"/>
                    </a:srgbClr>
                  </a:outerShdw>
                </a:effectLst>
              </a:rPr>
              <a:t>N</a:t>
            </a:r>
          </a:p>
        </p:txBody>
      </p:sp>
      <p:pic>
        <p:nvPicPr>
          <p:cNvPr id="9" name="Afbeelding 8">
            <a:extLst>
              <a:ext uri="{FF2B5EF4-FFF2-40B4-BE49-F238E27FC236}">
                <a16:creationId xmlns:a16="http://schemas.microsoft.com/office/drawing/2014/main" id="{8767117C-AD6B-4AD3-B48C-01FC53831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279" y="2234265"/>
            <a:ext cx="1824715" cy="1824715"/>
          </a:xfrm>
          <a:prstGeom prst="rect">
            <a:avLst/>
          </a:prstGeom>
        </p:spPr>
      </p:pic>
      <p:pic>
        <p:nvPicPr>
          <p:cNvPr id="13" name="Afbeelding 12" descr="Afbeelding met tekst, persoon&#10;&#10;Automatisch gegenereerde beschrijving">
            <a:extLst>
              <a:ext uri="{FF2B5EF4-FFF2-40B4-BE49-F238E27FC236}">
                <a16:creationId xmlns:a16="http://schemas.microsoft.com/office/drawing/2014/main" id="{ECC8428A-56FE-4D27-8F57-A11E625C0F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118" y="2222390"/>
            <a:ext cx="1824715" cy="1824715"/>
          </a:xfrm>
          <a:prstGeom prst="rect">
            <a:avLst/>
          </a:prstGeom>
        </p:spPr>
      </p:pic>
      <p:pic>
        <p:nvPicPr>
          <p:cNvPr id="15" name="Afbeelding 14">
            <a:extLst>
              <a:ext uri="{FF2B5EF4-FFF2-40B4-BE49-F238E27FC236}">
                <a16:creationId xmlns:a16="http://schemas.microsoft.com/office/drawing/2014/main" id="{027CAD53-EF85-4B5D-8355-766BE3D55B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2817" y="2228977"/>
            <a:ext cx="1818128" cy="1818128"/>
          </a:xfrm>
          <a:prstGeom prst="rect">
            <a:avLst/>
          </a:prstGeom>
        </p:spPr>
      </p:pic>
      <p:pic>
        <p:nvPicPr>
          <p:cNvPr id="16" name="Afbeelding 15" descr="Afbeelding met tekst, persoon, tafel, mensen&#10;&#10;Automatisch gegenereerde beschrijving">
            <a:extLst>
              <a:ext uri="{FF2B5EF4-FFF2-40B4-BE49-F238E27FC236}">
                <a16:creationId xmlns:a16="http://schemas.microsoft.com/office/drawing/2014/main" id="{E44621B5-15F9-491D-8DFB-63B3DB8185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6790" y="2222390"/>
            <a:ext cx="1858934" cy="1858934"/>
          </a:xfrm>
          <a:prstGeom prst="rect">
            <a:avLst/>
          </a:prstGeom>
        </p:spPr>
      </p:pic>
      <p:pic>
        <p:nvPicPr>
          <p:cNvPr id="4" name="Afbeelding 3" descr="Afbeelding met tekst, persoon, mensen&#10;&#10;Automatisch gegenereerde beschrijving">
            <a:extLst>
              <a:ext uri="{FF2B5EF4-FFF2-40B4-BE49-F238E27FC236}">
                <a16:creationId xmlns:a16="http://schemas.microsoft.com/office/drawing/2014/main" id="{BCE8C70F-FBAE-4847-A9B7-9B8C5C93E6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7848" y="2222390"/>
            <a:ext cx="1858934" cy="1858934"/>
          </a:xfrm>
          <a:prstGeom prst="rect">
            <a:avLst/>
          </a:prstGeom>
        </p:spPr>
      </p:pic>
      <p:pic>
        <p:nvPicPr>
          <p:cNvPr id="5" name="Afbeelding 4">
            <a:extLst>
              <a:ext uri="{FF2B5EF4-FFF2-40B4-BE49-F238E27FC236}">
                <a16:creationId xmlns:a16="http://schemas.microsoft.com/office/drawing/2014/main" id="{A2D0C59D-2984-688F-A261-6EFFC23010FB}"/>
              </a:ext>
            </a:extLst>
          </p:cNvPr>
          <p:cNvPicPr>
            <a:picLocks noChangeAspect="1"/>
          </p:cNvPicPr>
          <p:nvPr/>
        </p:nvPicPr>
        <p:blipFill rotWithShape="1">
          <a:blip r:embed="rId9"/>
          <a:srcRect t="15428" r="51373" b="15592"/>
          <a:stretch/>
        </p:blipFill>
        <p:spPr>
          <a:xfrm>
            <a:off x="5412303" y="150509"/>
            <a:ext cx="3644349" cy="2000631"/>
          </a:xfrm>
          <a:prstGeom prst="rect">
            <a:avLst/>
          </a:prstGeom>
          <a:ln>
            <a:solidFill>
              <a:schemeClr val="tx1"/>
            </a:solidFill>
          </a:ln>
        </p:spPr>
      </p:pic>
      <p:pic>
        <p:nvPicPr>
          <p:cNvPr id="7" name="Afbeelding 6">
            <a:extLst>
              <a:ext uri="{FF2B5EF4-FFF2-40B4-BE49-F238E27FC236}">
                <a16:creationId xmlns:a16="http://schemas.microsoft.com/office/drawing/2014/main" id="{FEB75154-7372-776C-2667-10C78C46DEC9}"/>
              </a:ext>
            </a:extLst>
          </p:cNvPr>
          <p:cNvPicPr>
            <a:picLocks noChangeAspect="1"/>
          </p:cNvPicPr>
          <p:nvPr/>
        </p:nvPicPr>
        <p:blipFill rotWithShape="1">
          <a:blip r:embed="rId10"/>
          <a:srcRect l="1377" t="17486" r="81192" b="44965"/>
          <a:stretch/>
        </p:blipFill>
        <p:spPr bwMode="auto">
          <a:xfrm>
            <a:off x="6002769" y="4164449"/>
            <a:ext cx="2581648" cy="2152592"/>
          </a:xfrm>
          <a:prstGeom prst="rect">
            <a:avLst/>
          </a:prstGeom>
          <a:ln>
            <a:solidFill>
              <a:schemeClr val="tx1"/>
            </a:solid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4518348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ags/tag10.xml><?xml version="1.0" encoding="utf-8"?>
<p:tagLst xmlns:a="http://schemas.openxmlformats.org/drawingml/2006/main" xmlns:r="http://schemas.openxmlformats.org/officeDocument/2006/relationships" xmlns:p="http://schemas.openxmlformats.org/presentationml/2006/main">
  <p:tag name="TIMING" val="|1.3|2.2|1.6|2.4|1.9"/>
</p:tagLst>
</file>

<file path=ppt/tags/tag11.xml><?xml version="1.0" encoding="utf-8"?>
<p:tagLst xmlns:a="http://schemas.openxmlformats.org/drawingml/2006/main" xmlns:r="http://schemas.openxmlformats.org/officeDocument/2006/relationships" xmlns:p="http://schemas.openxmlformats.org/presentationml/2006/main">
  <p:tag name="TIMING" val="|1.3|2.2|1.6|2.4|1.9"/>
</p:tagLst>
</file>

<file path=ppt/tags/tag12.xml><?xml version="1.0" encoding="utf-8"?>
<p:tagLst xmlns:a="http://schemas.openxmlformats.org/drawingml/2006/main" xmlns:r="http://schemas.openxmlformats.org/officeDocument/2006/relationships" xmlns:p="http://schemas.openxmlformats.org/presentationml/2006/main">
  <p:tag name="TIMING" val="|1.3|2.2|1.6|2.4|1.9"/>
</p:tagLst>
</file>

<file path=ppt/tags/tag13.xml><?xml version="1.0" encoding="utf-8"?>
<p:tagLst xmlns:a="http://schemas.openxmlformats.org/drawingml/2006/main" xmlns:r="http://schemas.openxmlformats.org/officeDocument/2006/relationships" xmlns:p="http://schemas.openxmlformats.org/presentationml/2006/main">
  <p:tag name="TIMING" val="|1.3|2.2|1.6|2.4|1.9"/>
</p:tagLst>
</file>

<file path=ppt/tags/tag14.xml><?xml version="1.0" encoding="utf-8"?>
<p:tagLst xmlns:a="http://schemas.openxmlformats.org/drawingml/2006/main" xmlns:r="http://schemas.openxmlformats.org/officeDocument/2006/relationships" xmlns:p="http://schemas.openxmlformats.org/presentationml/2006/main">
  <p:tag name="TIMING" val="|1.3|2.2|1.6|2.4|1.9"/>
</p:tagLst>
</file>

<file path=ppt/tags/tag15.xml><?xml version="1.0" encoding="utf-8"?>
<p:tagLst xmlns:a="http://schemas.openxmlformats.org/drawingml/2006/main" xmlns:r="http://schemas.openxmlformats.org/officeDocument/2006/relationships" xmlns:p="http://schemas.openxmlformats.org/presentationml/2006/main">
  <p:tag name="TIMING" val="|1.3|2.2|1.6|2.4|1.9"/>
</p:tagLst>
</file>

<file path=ppt/tags/tag16.xml><?xml version="1.0" encoding="utf-8"?>
<p:tagLst xmlns:a="http://schemas.openxmlformats.org/drawingml/2006/main" xmlns:r="http://schemas.openxmlformats.org/officeDocument/2006/relationships" xmlns:p="http://schemas.openxmlformats.org/presentationml/2006/main">
  <p:tag name="TIMING" val="|1.3|2.2|1.6|2.4|1.9"/>
</p:tagLst>
</file>

<file path=ppt/tags/tag2.xml><?xml version="1.0" encoding="utf-8"?>
<p:tagLst xmlns:a="http://schemas.openxmlformats.org/drawingml/2006/main" xmlns:r="http://schemas.openxmlformats.org/officeDocument/2006/relationships" xmlns:p="http://schemas.openxmlformats.org/presentationml/2006/main">
  <p:tag name="TIMING" val="|0.9|3|4.7|3.4"/>
</p:tagLst>
</file>

<file path=ppt/tags/tag3.xml><?xml version="1.0" encoding="utf-8"?>
<p:tagLst xmlns:a="http://schemas.openxmlformats.org/drawingml/2006/main" xmlns:r="http://schemas.openxmlformats.org/officeDocument/2006/relationships" xmlns:p="http://schemas.openxmlformats.org/presentationml/2006/main">
  <p:tag name="TIMING" val="|3.2"/>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ags/tag6.xml><?xml version="1.0" encoding="utf-8"?>
<p:tagLst xmlns:a="http://schemas.openxmlformats.org/drawingml/2006/main" xmlns:r="http://schemas.openxmlformats.org/officeDocument/2006/relationships" xmlns:p="http://schemas.openxmlformats.org/presentationml/2006/main">
  <p:tag name="TIMING" val="|1.1"/>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ags/tag8.xml><?xml version="1.0" encoding="utf-8"?>
<p:tagLst xmlns:a="http://schemas.openxmlformats.org/drawingml/2006/main" xmlns:r="http://schemas.openxmlformats.org/officeDocument/2006/relationships" xmlns:p="http://schemas.openxmlformats.org/presentationml/2006/main">
  <p:tag name="TIMING" val="|1.1"/>
</p:tagLst>
</file>

<file path=ppt/tags/tag9.xml><?xml version="1.0" encoding="utf-8"?>
<p:tagLst xmlns:a="http://schemas.openxmlformats.org/drawingml/2006/main" xmlns:r="http://schemas.openxmlformats.org/officeDocument/2006/relationships" xmlns:p="http://schemas.openxmlformats.org/presentationml/2006/main">
  <p:tag name="TIMING" val="|1.8|3.1|4.9"/>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53CDB218EDBB4BA6FAD9F8B67C042A" ma:contentTypeVersion="11" ma:contentTypeDescription="Een nieuw document maken." ma:contentTypeScope="" ma:versionID="6abdfcc4939671e8b5355da0abda02f0">
  <xsd:schema xmlns:xsd="http://www.w3.org/2001/XMLSchema" xmlns:xs="http://www.w3.org/2001/XMLSchema" xmlns:p="http://schemas.microsoft.com/office/2006/metadata/properties" xmlns:ns2="0234b2c5-7ded-450d-9003-beffafa8b123" xmlns:ns3="949e80e7-8a8b-43c2-834b-894c3dc459d6" targetNamespace="http://schemas.microsoft.com/office/2006/metadata/properties" ma:root="true" ma:fieldsID="bc48e06d59d25c1697ae06ceec10f27c" ns2:_="" ns3:_="">
    <xsd:import namespace="0234b2c5-7ded-450d-9003-beffafa8b123"/>
    <xsd:import namespace="949e80e7-8a8b-43c2-834b-894c3dc459d6"/>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4b2c5-7ded-450d-9003-beffafa8b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e4ac5ed6-02ff-458b-bf35-cdaef7a741a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9e80e7-8a8b-43c2-834b-894c3dc459d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cf778ba-03c5-4a04-8ca1-b531dcecfc5a}" ma:internalName="TaxCatchAll" ma:showField="CatchAllData" ma:web="949e80e7-8a8b-43c2-834b-894c3dc459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34b2c5-7ded-450d-9003-beffafa8b123">
      <Terms xmlns="http://schemas.microsoft.com/office/infopath/2007/PartnerControls"/>
    </lcf76f155ced4ddcb4097134ff3c332f>
    <TaxCatchAll xmlns="949e80e7-8a8b-43c2-834b-894c3dc459d6" xsi:nil="true"/>
  </documentManagement>
</p:properties>
</file>

<file path=customXml/itemProps1.xml><?xml version="1.0" encoding="utf-8"?>
<ds:datastoreItem xmlns:ds="http://schemas.openxmlformats.org/officeDocument/2006/customXml" ds:itemID="{A6FCC2F2-43C2-41AA-8F4C-B039D14CE817}"/>
</file>

<file path=customXml/itemProps2.xml><?xml version="1.0" encoding="utf-8"?>
<ds:datastoreItem xmlns:ds="http://schemas.openxmlformats.org/officeDocument/2006/customXml" ds:itemID="{D0740831-FDD7-4A0F-BEDB-AAD333A7E005}">
  <ds:schemaRefs>
    <ds:schemaRef ds:uri="http://schemas.microsoft.com/sharepoint/v3/contenttype/forms"/>
  </ds:schemaRefs>
</ds:datastoreItem>
</file>

<file path=customXml/itemProps3.xml><?xml version="1.0" encoding="utf-8"?>
<ds:datastoreItem xmlns:ds="http://schemas.openxmlformats.org/officeDocument/2006/customXml" ds:itemID="{2610A59D-C766-4A1D-BC37-C097CD123DAB}">
  <ds:schemaRefs>
    <ds:schemaRef ds:uri="0234b2c5-7ded-450d-9003-beffafa8b12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2088</TotalTime>
  <Words>1466</Words>
  <Application>Microsoft Office PowerPoint</Application>
  <PresentationFormat>Breedbeeld</PresentationFormat>
  <Paragraphs>123</Paragraphs>
  <Slides>17</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Segoe UI Emoji</vt:lpstr>
      <vt:lpstr>Kantoorthema</vt:lpstr>
      <vt:lpstr>Talentenfestival</vt:lpstr>
      <vt:lpstr>Wat vond je van… de inleiding?</vt:lpstr>
      <vt:lpstr>Talent Verkend:  Gezelschapsspel  waarbij jullie mochten  ‘spelen met’ talenten </vt:lpstr>
      <vt:lpstr>Toekomstberoepen:  Online les  die je elk  zelfstandig  doorliep</vt:lpstr>
      <vt:lpstr>Eenvoudige machines:  In groepjes mochten jullie actief  dingen maken</vt:lpstr>
      <vt:lpstr>Studiewaaier:  Duo-les online waarbij jullie studieopties ontdekten</vt:lpstr>
      <vt:lpstr>Studiedomeinen:  Hoekenwerk  waarbij jullie studiedomeinen verkenden</vt:lpstr>
      <vt:lpstr>Talentenfestival       Workshops rond - beroepen - talenten - studiedomeinen</vt:lpstr>
      <vt:lpstr>T A L E N T E N</vt:lpstr>
      <vt:lpstr>Talenten- kaart</vt:lpstr>
      <vt:lpstr>Talenten- kaart</vt:lpstr>
      <vt:lpstr>Talenten- kaart</vt:lpstr>
      <vt:lpstr>Klasgesprek</vt:lpstr>
      <vt:lpstr>Klasgesprek</vt:lpstr>
      <vt:lpstr>Klasgesprek</vt:lpstr>
      <vt:lpstr>Klasgesprek</vt:lpstr>
      <vt:lpstr>Succes met jullie talentvolle toekomst!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Nele</dc:creator>
  <cp:lastModifiedBy>Nele</cp:lastModifiedBy>
  <cp:revision>5</cp:revision>
  <dcterms:created xsi:type="dcterms:W3CDTF">2021-02-05T07:16:30Z</dcterms:created>
  <dcterms:modified xsi:type="dcterms:W3CDTF">2023-01-24T09:25:34Z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0x0101007653CDB218EDBB4BA6FAD9F8B67C042A</vt:lpwstr>
  </property>
</Properties>
</file>