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520" r:id="rId6"/>
    <p:sldId id="326" r:id="rId7"/>
    <p:sldId id="332" r:id="rId8"/>
    <p:sldId id="329" r:id="rId9"/>
    <p:sldId id="331" r:id="rId10"/>
    <p:sldId id="330" r:id="rId11"/>
    <p:sldId id="333" r:id="rId12"/>
    <p:sldId id="334" r:id="rId13"/>
    <p:sldId id="336" r:id="rId14"/>
    <p:sldId id="335" r:id="rId15"/>
    <p:sldId id="338" r:id="rId16"/>
    <p:sldId id="337" r:id="rId17"/>
    <p:sldId id="339" r:id="rId18"/>
    <p:sldId id="340" r:id="rId19"/>
    <p:sldId id="341" r:id="rId20"/>
    <p:sldId id="342" r:id="rId21"/>
    <p:sldId id="343" r:id="rId22"/>
    <p:sldId id="344" r:id="rId23"/>
    <p:sldId id="345" r:id="rId24"/>
    <p:sldId id="346" r:id="rId25"/>
    <p:sldId id="347" r:id="rId26"/>
    <p:sldId id="348" r:id="rId27"/>
    <p:sldId id="349" r:id="rId28"/>
    <p:sldId id="350" r:id="rId29"/>
    <p:sldId id="351" r:id="rId30"/>
    <p:sldId id="262" r:id="rId31"/>
    <p:sldId id="354" r:id="rId32"/>
    <p:sldId id="353" r:id="rId33"/>
    <p:sldId id="521" r:id="rId34"/>
    <p:sldId id="259" r:id="rId35"/>
    <p:sldId id="359" r:id="rId36"/>
    <p:sldId id="258"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2C1B6-A5D5-4738-898B-097C0037CA12}" v="362" dt="2023-01-24T09:05:04.35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85" autoAdjust="0"/>
  </p:normalViewPr>
  <p:slideViewPr>
    <p:cSldViewPr snapToGrid="0" showGuides="1">
      <p:cViewPr varScale="1">
        <p:scale>
          <a:sx n="81" d="100"/>
          <a:sy n="81" d="100"/>
        </p:scale>
        <p:origin x="96" y="31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e" userId="c5b57e9b-1388-407c-acf1-388146c70a99" providerId="ADAL" clId="{3C92C1B6-A5D5-4738-898B-097C0037CA12}"/>
    <pc:docChg chg="undo custSel addSld delSld modSld sldOrd delMainMaster">
      <pc:chgData name="Nele" userId="c5b57e9b-1388-407c-acf1-388146c70a99" providerId="ADAL" clId="{3C92C1B6-A5D5-4738-898B-097C0037CA12}" dt="2023-01-24T09:08:06.182" v="968" actId="20577"/>
      <pc:docMkLst>
        <pc:docMk/>
      </pc:docMkLst>
      <pc:sldChg chg="addSp delSp modSp mod modNotesTx">
        <pc:chgData name="Nele" userId="c5b57e9b-1388-407c-acf1-388146c70a99" providerId="ADAL" clId="{3C92C1B6-A5D5-4738-898B-097C0037CA12}" dt="2023-01-19T16:24:28.630" v="526" actId="1076"/>
        <pc:sldMkLst>
          <pc:docMk/>
          <pc:sldMk cId="1652134105" sldId="256"/>
        </pc:sldMkLst>
        <pc:spChg chg="del mod">
          <ac:chgData name="Nele" userId="c5b57e9b-1388-407c-acf1-388146c70a99" providerId="ADAL" clId="{3C92C1B6-A5D5-4738-898B-097C0037CA12}" dt="2023-01-19T16:24:04.665" v="514" actId="478"/>
          <ac:spMkLst>
            <pc:docMk/>
            <pc:sldMk cId="1652134105" sldId="256"/>
            <ac:spMk id="2" creationId="{666A19AE-B8A4-42DD-9562-BB6A2FF4F062}"/>
          </ac:spMkLst>
        </pc:spChg>
        <pc:spChg chg="del">
          <ac:chgData name="Nele" userId="c5b57e9b-1388-407c-acf1-388146c70a99" providerId="ADAL" clId="{3C92C1B6-A5D5-4738-898B-097C0037CA12}" dt="2022-01-31T13:30:22.205" v="24" actId="478"/>
          <ac:spMkLst>
            <pc:docMk/>
            <pc:sldMk cId="1652134105" sldId="256"/>
            <ac:spMk id="3" creationId="{DD84C52F-75D4-40DD-AEE4-C3110607AD12}"/>
          </ac:spMkLst>
        </pc:spChg>
        <pc:spChg chg="add del mod">
          <ac:chgData name="Nele" userId="c5b57e9b-1388-407c-acf1-388146c70a99" providerId="ADAL" clId="{3C92C1B6-A5D5-4738-898B-097C0037CA12}" dt="2023-01-19T16:24:07" v="515" actId="478"/>
          <ac:spMkLst>
            <pc:docMk/>
            <pc:sldMk cId="1652134105" sldId="256"/>
            <ac:spMk id="4" creationId="{12870980-A206-5F0D-755F-87A8896B34B3}"/>
          </ac:spMkLst>
        </pc:spChg>
        <pc:spChg chg="add del mod">
          <ac:chgData name="Nele" userId="c5b57e9b-1388-407c-acf1-388146c70a99" providerId="ADAL" clId="{3C92C1B6-A5D5-4738-898B-097C0037CA12}" dt="2022-01-31T13:30:24.704" v="25" actId="478"/>
          <ac:spMkLst>
            <pc:docMk/>
            <pc:sldMk cId="1652134105" sldId="256"/>
            <ac:spMk id="5" creationId="{71335913-686A-4602-A1D7-9E9F50C957D9}"/>
          </ac:spMkLst>
        </pc:spChg>
        <pc:picChg chg="add del mod">
          <ac:chgData name="Nele" userId="c5b57e9b-1388-407c-acf1-388146c70a99" providerId="ADAL" clId="{3C92C1B6-A5D5-4738-898B-097C0037CA12}" dt="2023-01-19T16:24:17.847" v="520" actId="478"/>
          <ac:picMkLst>
            <pc:docMk/>
            <pc:sldMk cId="1652134105" sldId="256"/>
            <ac:picMk id="11" creationId="{4DA8DF4F-78D2-46E9-9340-6683F6744912}"/>
          </ac:picMkLst>
        </pc:picChg>
        <pc:picChg chg="add del mod">
          <ac:chgData name="Nele" userId="c5b57e9b-1388-407c-acf1-388146c70a99" providerId="ADAL" clId="{3C92C1B6-A5D5-4738-898B-097C0037CA12}" dt="2023-01-19T16:24:19.619" v="523" actId="478"/>
          <ac:picMkLst>
            <pc:docMk/>
            <pc:sldMk cId="1652134105" sldId="256"/>
            <ac:picMk id="13" creationId="{99F0B160-CB4D-4B15-8E6C-DC0E31719C75}"/>
          </ac:picMkLst>
        </pc:picChg>
        <pc:picChg chg="add del mod">
          <ac:chgData name="Nele" userId="c5b57e9b-1388-407c-acf1-388146c70a99" providerId="ADAL" clId="{3C92C1B6-A5D5-4738-898B-097C0037CA12}" dt="2023-01-19T16:24:18.416" v="521" actId="478"/>
          <ac:picMkLst>
            <pc:docMk/>
            <pc:sldMk cId="1652134105" sldId="256"/>
            <ac:picMk id="15" creationId="{618F1B61-A864-48AA-9F21-92C7888A6088}"/>
          </ac:picMkLst>
        </pc:picChg>
        <pc:picChg chg="add del mod">
          <ac:chgData name="Nele" userId="c5b57e9b-1388-407c-acf1-388146c70a99" providerId="ADAL" clId="{3C92C1B6-A5D5-4738-898B-097C0037CA12}" dt="2023-01-19T16:24:20.063" v="524" actId="478"/>
          <ac:picMkLst>
            <pc:docMk/>
            <pc:sldMk cId="1652134105" sldId="256"/>
            <ac:picMk id="16" creationId="{433F4D3A-A709-440F-83DF-6F5792D6D894}"/>
          </ac:picMkLst>
        </pc:picChg>
        <pc:picChg chg="add del mod">
          <ac:chgData name="Nele" userId="c5b57e9b-1388-407c-acf1-388146c70a99" providerId="ADAL" clId="{3C92C1B6-A5D5-4738-898B-097C0037CA12}" dt="2023-01-19T16:24:19.055" v="522" actId="478"/>
          <ac:picMkLst>
            <pc:docMk/>
            <pc:sldMk cId="1652134105" sldId="256"/>
            <ac:picMk id="17" creationId="{9A22F9F4-3C6A-41A5-8426-4026B232D073}"/>
          </ac:picMkLst>
        </pc:picChg>
        <pc:picChg chg="add mod">
          <ac:chgData name="Nele" userId="c5b57e9b-1388-407c-acf1-388146c70a99" providerId="ADAL" clId="{3C92C1B6-A5D5-4738-898B-097C0037CA12}" dt="2023-01-19T16:24:28.630" v="526" actId="1076"/>
          <ac:picMkLst>
            <pc:docMk/>
            <pc:sldMk cId="1652134105" sldId="256"/>
            <ac:picMk id="1026" creationId="{086DE396-8536-1058-E002-05B1053544ED}"/>
          </ac:picMkLst>
        </pc:picChg>
      </pc:sldChg>
      <pc:sldChg chg="del">
        <pc:chgData name="Nele" userId="c5b57e9b-1388-407c-acf1-388146c70a99" providerId="ADAL" clId="{3C92C1B6-A5D5-4738-898B-097C0037CA12}" dt="2022-01-31T13:28:50.865" v="2" actId="47"/>
        <pc:sldMkLst>
          <pc:docMk/>
          <pc:sldMk cId="2451834809" sldId="257"/>
        </pc:sldMkLst>
      </pc:sldChg>
      <pc:sldChg chg="modNotesTx">
        <pc:chgData name="Nele" userId="c5b57e9b-1388-407c-acf1-388146c70a99" providerId="ADAL" clId="{3C92C1B6-A5D5-4738-898B-097C0037CA12}" dt="2023-01-23T08:54:58.350" v="951" actId="20577"/>
        <pc:sldMkLst>
          <pc:docMk/>
          <pc:sldMk cId="1420172479" sldId="258"/>
        </pc:sldMkLst>
      </pc:sldChg>
      <pc:sldChg chg="addSp delSp modSp mod modNotesTx">
        <pc:chgData name="Nele" userId="c5b57e9b-1388-407c-acf1-388146c70a99" providerId="ADAL" clId="{3C92C1B6-A5D5-4738-898B-097C0037CA12}" dt="2022-02-18T13:43:58.072" v="426"/>
        <pc:sldMkLst>
          <pc:docMk/>
          <pc:sldMk cId="488174544" sldId="259"/>
        </pc:sldMkLst>
        <pc:spChg chg="del">
          <ac:chgData name="Nele" userId="c5b57e9b-1388-407c-acf1-388146c70a99" providerId="ADAL" clId="{3C92C1B6-A5D5-4738-898B-097C0037CA12}" dt="2022-02-18T13:41:25.035" v="414" actId="478"/>
          <ac:spMkLst>
            <pc:docMk/>
            <pc:sldMk cId="488174544" sldId="259"/>
            <ac:spMk id="2" creationId="{290222B1-B647-42E1-97FE-E227FF35AFF9}"/>
          </ac:spMkLst>
        </pc:spChg>
        <pc:spChg chg="add del mod">
          <ac:chgData name="Nele" userId="c5b57e9b-1388-407c-acf1-388146c70a99" providerId="ADAL" clId="{3C92C1B6-A5D5-4738-898B-097C0037CA12}" dt="2022-02-18T13:41:26.960" v="415" actId="478"/>
          <ac:spMkLst>
            <pc:docMk/>
            <pc:sldMk cId="488174544" sldId="259"/>
            <ac:spMk id="4" creationId="{804B56A6-7ED9-4160-BF2E-2ED49CFFBE3F}"/>
          </ac:spMkLst>
        </pc:spChg>
        <pc:picChg chg="del">
          <ac:chgData name="Nele" userId="c5b57e9b-1388-407c-acf1-388146c70a99" providerId="ADAL" clId="{3C92C1B6-A5D5-4738-898B-097C0037CA12}" dt="2022-02-18T13:41:18.816" v="412" actId="478"/>
          <ac:picMkLst>
            <pc:docMk/>
            <pc:sldMk cId="488174544" sldId="259"/>
            <ac:picMk id="5" creationId="{7B8D0B34-C00C-4EDF-AC3C-3703AC924442}"/>
          </ac:picMkLst>
        </pc:picChg>
        <pc:picChg chg="add mod modCrop">
          <ac:chgData name="Nele" userId="c5b57e9b-1388-407c-acf1-388146c70a99" providerId="ADAL" clId="{3C92C1B6-A5D5-4738-898B-097C0037CA12}" dt="2022-02-18T13:43:58.072" v="426"/>
          <ac:picMkLst>
            <pc:docMk/>
            <pc:sldMk cId="488174544" sldId="259"/>
            <ac:picMk id="7" creationId="{E378CDF6-EAEC-4FEB-A40F-CDF780C42209}"/>
          </ac:picMkLst>
        </pc:picChg>
        <pc:picChg chg="del">
          <ac:chgData name="Nele" userId="c5b57e9b-1388-407c-acf1-388146c70a99" providerId="ADAL" clId="{3C92C1B6-A5D5-4738-898B-097C0037CA12}" dt="2022-02-18T13:41:20.670" v="413" actId="478"/>
          <ac:picMkLst>
            <pc:docMk/>
            <pc:sldMk cId="488174544" sldId="259"/>
            <ac:picMk id="15" creationId="{32097BFB-5731-4632-B439-40F50CF4E1D1}"/>
          </ac:picMkLst>
        </pc:picChg>
        <pc:picChg chg="del">
          <ac:chgData name="Nele" userId="c5b57e9b-1388-407c-acf1-388146c70a99" providerId="ADAL" clId="{3C92C1B6-A5D5-4738-898B-097C0037CA12}" dt="2022-02-18T13:41:16.896" v="411" actId="478"/>
          <ac:picMkLst>
            <pc:docMk/>
            <pc:sldMk cId="488174544" sldId="259"/>
            <ac:picMk id="16" creationId="{DB2653C7-BF4D-4C43-B8CA-A7EA184F9BFC}"/>
          </ac:picMkLst>
        </pc:picChg>
        <pc:picChg chg="del">
          <ac:chgData name="Nele" userId="c5b57e9b-1388-407c-acf1-388146c70a99" providerId="ADAL" clId="{3C92C1B6-A5D5-4738-898B-097C0037CA12}" dt="2022-02-18T13:41:14.650" v="410" actId="478"/>
          <ac:picMkLst>
            <pc:docMk/>
            <pc:sldMk cId="488174544" sldId="259"/>
            <ac:picMk id="17" creationId="{B4A95E5F-CACD-4DD9-9AE9-46C2A7232965}"/>
          </ac:picMkLst>
        </pc:picChg>
      </pc:sldChg>
      <pc:sldChg chg="addSp delSp modSp mod ord modNotesTx">
        <pc:chgData name="Nele" userId="c5b57e9b-1388-407c-acf1-388146c70a99" providerId="ADAL" clId="{3C92C1B6-A5D5-4738-898B-097C0037CA12}" dt="2023-01-23T08:27:51.779" v="609"/>
        <pc:sldMkLst>
          <pc:docMk/>
          <pc:sldMk cId="3782007545" sldId="262"/>
        </pc:sldMkLst>
        <pc:spChg chg="add del mod">
          <ac:chgData name="Nele" userId="c5b57e9b-1388-407c-acf1-388146c70a99" providerId="ADAL" clId="{3C92C1B6-A5D5-4738-898B-097C0037CA12}" dt="2023-01-20T16:53:08.769" v="558" actId="478"/>
          <ac:spMkLst>
            <pc:docMk/>
            <pc:sldMk cId="3782007545" sldId="262"/>
            <ac:spMk id="3" creationId="{A6C5B26F-571A-44F5-83E6-1BB78691C9DC}"/>
          </ac:spMkLst>
        </pc:spChg>
        <pc:spChg chg="del">
          <ac:chgData name="Nele" userId="c5b57e9b-1388-407c-acf1-388146c70a99" providerId="ADAL" clId="{3C92C1B6-A5D5-4738-898B-097C0037CA12}" dt="2023-01-23T08:25:04.520" v="598" actId="26606"/>
          <ac:spMkLst>
            <pc:docMk/>
            <pc:sldMk cId="3782007545" sldId="262"/>
            <ac:spMk id="8" creationId="{3AD318CC-E2A8-4E27-9548-A047A78999B1}"/>
          </ac:spMkLst>
        </pc:spChg>
        <pc:spChg chg="del">
          <ac:chgData name="Nele" userId="c5b57e9b-1388-407c-acf1-388146c70a99" providerId="ADAL" clId="{3C92C1B6-A5D5-4738-898B-097C0037CA12}" dt="2023-01-23T08:25:04.520" v="598" actId="26606"/>
          <ac:spMkLst>
            <pc:docMk/>
            <pc:sldMk cId="3782007545" sldId="262"/>
            <ac:spMk id="14" creationId="{2C1BBA94-3F40-40AA-8BB9-E69E25E537C1}"/>
          </ac:spMkLst>
        </pc:spChg>
        <pc:spChg chg="add">
          <ac:chgData name="Nele" userId="c5b57e9b-1388-407c-acf1-388146c70a99" providerId="ADAL" clId="{3C92C1B6-A5D5-4738-898B-097C0037CA12}" dt="2023-01-23T08:25:04.520" v="598" actId="26606"/>
          <ac:spMkLst>
            <pc:docMk/>
            <pc:sldMk cId="3782007545" sldId="262"/>
            <ac:spMk id="19" creationId="{3DAD86CA-8235-409B-982B-5E7A033E2392}"/>
          </ac:spMkLst>
        </pc:spChg>
        <pc:spChg chg="add">
          <ac:chgData name="Nele" userId="c5b57e9b-1388-407c-acf1-388146c70a99" providerId="ADAL" clId="{3C92C1B6-A5D5-4738-898B-097C0037CA12}" dt="2023-01-23T08:25:04.520" v="598" actId="26606"/>
          <ac:spMkLst>
            <pc:docMk/>
            <pc:sldMk cId="3782007545" sldId="262"/>
            <ac:spMk id="21" creationId="{9F234FBA-3501-47B4-AE0C-AA4AFBC8F603}"/>
          </ac:spMkLst>
        </pc:spChg>
        <pc:spChg chg="add">
          <ac:chgData name="Nele" userId="c5b57e9b-1388-407c-acf1-388146c70a99" providerId="ADAL" clId="{3C92C1B6-A5D5-4738-898B-097C0037CA12}" dt="2023-01-23T08:25:04.520" v="598" actId="26606"/>
          <ac:spMkLst>
            <pc:docMk/>
            <pc:sldMk cId="3782007545" sldId="262"/>
            <ac:spMk id="23" creationId="{B5EF893B-0491-416E-9D33-BADE9600792A}"/>
          </ac:spMkLst>
        </pc:spChg>
        <pc:grpChg chg="del">
          <ac:chgData name="Nele" userId="c5b57e9b-1388-407c-acf1-388146c70a99" providerId="ADAL" clId="{3C92C1B6-A5D5-4738-898B-097C0037CA12}" dt="2023-01-23T08:25:04.520" v="598" actId="26606"/>
          <ac:grpSpMkLst>
            <pc:docMk/>
            <pc:sldMk cId="3782007545" sldId="262"/>
            <ac:grpSpMk id="10" creationId="{B14B560F-9DD7-4302-A60B-EBD3EF59B073}"/>
          </ac:grpSpMkLst>
        </pc:grpChg>
        <pc:picChg chg="add mod">
          <ac:chgData name="Nele" userId="c5b57e9b-1388-407c-acf1-388146c70a99" providerId="ADAL" clId="{3C92C1B6-A5D5-4738-898B-097C0037CA12}" dt="2023-01-23T08:25:43.621" v="608"/>
          <ac:picMkLst>
            <pc:docMk/>
            <pc:sldMk cId="3782007545" sldId="262"/>
            <ac:picMk id="3" creationId="{F11C4099-1121-49CC-371C-3FCDE77434EB}"/>
          </ac:picMkLst>
        </pc:picChg>
        <pc:picChg chg="del">
          <ac:chgData name="Nele" userId="c5b57e9b-1388-407c-acf1-388146c70a99" providerId="ADAL" clId="{3C92C1B6-A5D5-4738-898B-097C0037CA12}" dt="2022-02-18T13:33:32.087" v="388" actId="478"/>
          <ac:picMkLst>
            <pc:docMk/>
            <pc:sldMk cId="3782007545" sldId="262"/>
            <ac:picMk id="4" creationId="{29A0F039-C4DD-404E-AC1C-C36874CD9D8C}"/>
          </ac:picMkLst>
        </pc:picChg>
        <pc:picChg chg="add del mod">
          <ac:chgData name="Nele" userId="c5b57e9b-1388-407c-acf1-388146c70a99" providerId="ADAL" clId="{3C92C1B6-A5D5-4738-898B-097C0037CA12}" dt="2023-01-20T16:53:06.453" v="557" actId="478"/>
          <ac:picMkLst>
            <pc:docMk/>
            <pc:sldMk cId="3782007545" sldId="262"/>
            <ac:picMk id="4" creationId="{9513EC46-7F6E-41E5-B4AD-E66054DEB5BD}"/>
          </ac:picMkLst>
        </pc:picChg>
        <pc:cxnChg chg="add">
          <ac:chgData name="Nele" userId="c5b57e9b-1388-407c-acf1-388146c70a99" providerId="ADAL" clId="{3C92C1B6-A5D5-4738-898B-097C0037CA12}" dt="2023-01-23T08:25:04.520" v="598" actId="26606"/>
          <ac:cxnSpMkLst>
            <pc:docMk/>
            <pc:sldMk cId="3782007545" sldId="262"/>
            <ac:cxnSpMk id="25" creationId="{469F4FF8-F8B0-4630-BA1B-0D8B324CD5FF}"/>
          </ac:cxnSpMkLst>
        </pc:cxnChg>
      </pc:sldChg>
      <pc:sldChg chg="del">
        <pc:chgData name="Nele" userId="c5b57e9b-1388-407c-acf1-388146c70a99" providerId="ADAL" clId="{3C92C1B6-A5D5-4738-898B-097C0037CA12}" dt="2022-01-31T13:28:52.265" v="3" actId="47"/>
        <pc:sldMkLst>
          <pc:docMk/>
          <pc:sldMk cId="1130932310" sldId="263"/>
        </pc:sldMkLst>
      </pc:sldChg>
      <pc:sldChg chg="del">
        <pc:chgData name="Nele" userId="c5b57e9b-1388-407c-acf1-388146c70a99" providerId="ADAL" clId="{3C92C1B6-A5D5-4738-898B-097C0037CA12}" dt="2022-01-31T13:28:58.428" v="5" actId="47"/>
        <pc:sldMkLst>
          <pc:docMk/>
          <pc:sldMk cId="3541535387" sldId="264"/>
        </pc:sldMkLst>
      </pc:sldChg>
      <pc:sldChg chg="del">
        <pc:chgData name="Nele" userId="c5b57e9b-1388-407c-acf1-388146c70a99" providerId="ADAL" clId="{3C92C1B6-A5D5-4738-898B-097C0037CA12}" dt="2022-01-31T13:28:55.252" v="4" actId="47"/>
        <pc:sldMkLst>
          <pc:docMk/>
          <pc:sldMk cId="2663412948" sldId="304"/>
        </pc:sldMkLst>
      </pc:sldChg>
      <pc:sldChg chg="del">
        <pc:chgData name="Nele" userId="c5b57e9b-1388-407c-acf1-388146c70a99" providerId="ADAL" clId="{3C92C1B6-A5D5-4738-898B-097C0037CA12}" dt="2022-01-31T13:28:59.516" v="6" actId="47"/>
        <pc:sldMkLst>
          <pc:docMk/>
          <pc:sldMk cId="45536763" sldId="305"/>
        </pc:sldMkLst>
      </pc:sldChg>
      <pc:sldChg chg="del">
        <pc:chgData name="Nele" userId="c5b57e9b-1388-407c-acf1-388146c70a99" providerId="ADAL" clId="{3C92C1B6-A5D5-4738-898B-097C0037CA12}" dt="2022-01-31T13:29:00.681" v="7" actId="47"/>
        <pc:sldMkLst>
          <pc:docMk/>
          <pc:sldMk cId="3023790487" sldId="306"/>
        </pc:sldMkLst>
      </pc:sldChg>
      <pc:sldChg chg="del">
        <pc:chgData name="Nele" userId="c5b57e9b-1388-407c-acf1-388146c70a99" providerId="ADAL" clId="{3C92C1B6-A5D5-4738-898B-097C0037CA12}" dt="2022-01-31T13:29:01.600" v="8" actId="47"/>
        <pc:sldMkLst>
          <pc:docMk/>
          <pc:sldMk cId="1145897698" sldId="307"/>
        </pc:sldMkLst>
      </pc:sldChg>
      <pc:sldChg chg="del">
        <pc:chgData name="Nele" userId="c5b57e9b-1388-407c-acf1-388146c70a99" providerId="ADAL" clId="{3C92C1B6-A5D5-4738-898B-097C0037CA12}" dt="2022-01-31T13:29:02.555" v="9" actId="47"/>
        <pc:sldMkLst>
          <pc:docMk/>
          <pc:sldMk cId="1232418041" sldId="308"/>
        </pc:sldMkLst>
      </pc:sldChg>
      <pc:sldChg chg="del">
        <pc:chgData name="Nele" userId="c5b57e9b-1388-407c-acf1-388146c70a99" providerId="ADAL" clId="{3C92C1B6-A5D5-4738-898B-097C0037CA12}" dt="2022-01-31T13:29:03.426" v="10" actId="47"/>
        <pc:sldMkLst>
          <pc:docMk/>
          <pc:sldMk cId="2529804655" sldId="309"/>
        </pc:sldMkLst>
      </pc:sldChg>
      <pc:sldChg chg="del">
        <pc:chgData name="Nele" userId="c5b57e9b-1388-407c-acf1-388146c70a99" providerId="ADAL" clId="{3C92C1B6-A5D5-4738-898B-097C0037CA12}" dt="2022-01-31T13:29:04.306" v="11" actId="47"/>
        <pc:sldMkLst>
          <pc:docMk/>
          <pc:sldMk cId="1104178564" sldId="310"/>
        </pc:sldMkLst>
      </pc:sldChg>
      <pc:sldChg chg="del">
        <pc:chgData name="Nele" userId="c5b57e9b-1388-407c-acf1-388146c70a99" providerId="ADAL" clId="{3C92C1B6-A5D5-4738-898B-097C0037CA12}" dt="2022-01-31T13:33:31.015" v="53" actId="47"/>
        <pc:sldMkLst>
          <pc:docMk/>
          <pc:sldMk cId="373174138" sldId="311"/>
        </pc:sldMkLst>
      </pc:sldChg>
      <pc:sldChg chg="del">
        <pc:chgData name="Nele" userId="c5b57e9b-1388-407c-acf1-388146c70a99" providerId="ADAL" clId="{3C92C1B6-A5D5-4738-898B-097C0037CA12}" dt="2022-01-31T13:29:10.037" v="12" actId="47"/>
        <pc:sldMkLst>
          <pc:docMk/>
          <pc:sldMk cId="178642727" sldId="314"/>
        </pc:sldMkLst>
      </pc:sldChg>
      <pc:sldChg chg="del">
        <pc:chgData name="Nele" userId="c5b57e9b-1388-407c-acf1-388146c70a99" providerId="ADAL" clId="{3C92C1B6-A5D5-4738-898B-097C0037CA12}" dt="2022-01-31T13:29:11.377" v="13" actId="47"/>
        <pc:sldMkLst>
          <pc:docMk/>
          <pc:sldMk cId="1401336573" sldId="325"/>
        </pc:sldMkLst>
      </pc:sldChg>
      <pc:sldChg chg="addSp delSp modSp mod modNotesTx">
        <pc:chgData name="Nele" userId="c5b57e9b-1388-407c-acf1-388146c70a99" providerId="ADAL" clId="{3C92C1B6-A5D5-4738-898B-097C0037CA12}" dt="2023-01-24T09:08:06.182" v="968" actId="20577"/>
        <pc:sldMkLst>
          <pc:docMk/>
          <pc:sldMk cId="1035007383" sldId="326"/>
        </pc:sldMkLst>
        <pc:picChg chg="add mod">
          <ac:chgData name="Nele" userId="c5b57e9b-1388-407c-acf1-388146c70a99" providerId="ADAL" clId="{3C92C1B6-A5D5-4738-898B-097C0037CA12}" dt="2023-01-24T09:05:04.350" v="953"/>
          <ac:picMkLst>
            <pc:docMk/>
            <pc:sldMk cId="1035007383" sldId="326"/>
            <ac:picMk id="3" creationId="{E4696C01-CDB4-07A3-7CEC-8E433FBF691A}"/>
          </ac:picMkLst>
        </pc:picChg>
        <pc:picChg chg="add del mod">
          <ac:chgData name="Nele" userId="c5b57e9b-1388-407c-acf1-388146c70a99" providerId="ADAL" clId="{3C92C1B6-A5D5-4738-898B-097C0037CA12}" dt="2023-01-24T09:04:54.979" v="952" actId="478"/>
          <ac:picMkLst>
            <pc:docMk/>
            <pc:sldMk cId="1035007383" sldId="326"/>
            <ac:picMk id="4" creationId="{767D8F1F-691E-4488-84ED-B0A08E6C8413}"/>
          </ac:picMkLst>
        </pc:picChg>
        <pc:picChg chg="del">
          <ac:chgData name="Nele" userId="c5b57e9b-1388-407c-acf1-388146c70a99" providerId="ADAL" clId="{3C92C1B6-A5D5-4738-898B-097C0037CA12}" dt="2022-01-31T13:38:08.921" v="59" actId="478"/>
          <ac:picMkLst>
            <pc:docMk/>
            <pc:sldMk cId="1035007383" sldId="326"/>
            <ac:picMk id="19" creationId="{CE3CA41B-AFF5-4772-B5CD-3BD62B93A8D2}"/>
          </ac:picMkLst>
        </pc:picChg>
      </pc:sldChg>
      <pc:sldChg chg="del">
        <pc:chgData name="Nele" userId="c5b57e9b-1388-407c-acf1-388146c70a99" providerId="ADAL" clId="{3C92C1B6-A5D5-4738-898B-097C0037CA12}" dt="2022-01-31T13:29:12.649" v="14" actId="47"/>
        <pc:sldMkLst>
          <pc:docMk/>
          <pc:sldMk cId="4210135163" sldId="327"/>
        </pc:sldMkLst>
      </pc:sldChg>
      <pc:sldChg chg="del">
        <pc:chgData name="Nele" userId="c5b57e9b-1388-407c-acf1-388146c70a99" providerId="ADAL" clId="{3C92C1B6-A5D5-4738-898B-097C0037CA12}" dt="2022-01-31T13:29:16.465" v="15" actId="47"/>
        <pc:sldMkLst>
          <pc:docMk/>
          <pc:sldMk cId="3915798610" sldId="328"/>
        </pc:sldMkLst>
      </pc:sldChg>
      <pc:sldChg chg="addSp delSp modSp mod">
        <pc:chgData name="Nele" userId="c5b57e9b-1388-407c-acf1-388146c70a99" providerId="ADAL" clId="{3C92C1B6-A5D5-4738-898B-097C0037CA12}" dt="2022-01-31T13:54:17.525" v="104" actId="1076"/>
        <pc:sldMkLst>
          <pc:docMk/>
          <pc:sldMk cId="3415370165" sldId="329"/>
        </pc:sldMkLst>
        <pc:grpChg chg="mod">
          <ac:chgData name="Nele" userId="c5b57e9b-1388-407c-acf1-388146c70a99" providerId="ADAL" clId="{3C92C1B6-A5D5-4738-898B-097C0037CA12}" dt="2022-01-31T13:54:14.674" v="103" actId="1076"/>
          <ac:grpSpMkLst>
            <pc:docMk/>
            <pc:sldMk cId="3415370165" sldId="329"/>
            <ac:grpSpMk id="16" creationId="{83F1D070-74A3-46A9-9707-9E85BFB77256}"/>
          </ac:grpSpMkLst>
        </pc:grpChg>
        <pc:picChg chg="add del mod">
          <ac:chgData name="Nele" userId="c5b57e9b-1388-407c-acf1-388146c70a99" providerId="ADAL" clId="{3C92C1B6-A5D5-4738-898B-097C0037CA12}" dt="2022-01-31T13:45:58.327" v="70" actId="21"/>
          <ac:picMkLst>
            <pc:docMk/>
            <pc:sldMk cId="3415370165" sldId="329"/>
            <ac:picMk id="3" creationId="{35A9279E-80B4-40D3-81F1-748125A2B5A2}"/>
          </ac:picMkLst>
        </pc:picChg>
        <pc:picChg chg="add del mod">
          <ac:chgData name="Nele" userId="c5b57e9b-1388-407c-acf1-388146c70a99" providerId="ADAL" clId="{3C92C1B6-A5D5-4738-898B-097C0037CA12}" dt="2022-01-31T13:54:01.298" v="98" actId="478"/>
          <ac:picMkLst>
            <pc:docMk/>
            <pc:sldMk cId="3415370165" sldId="329"/>
            <ac:picMk id="5" creationId="{4BF4DC99-CB22-4411-A7E6-66986C4966E6}"/>
          </ac:picMkLst>
        </pc:picChg>
        <pc:picChg chg="add del mod">
          <ac:chgData name="Nele" userId="c5b57e9b-1388-407c-acf1-388146c70a99" providerId="ADAL" clId="{3C92C1B6-A5D5-4738-898B-097C0037CA12}" dt="2022-01-31T13:53:45.009" v="96" actId="478"/>
          <ac:picMkLst>
            <pc:docMk/>
            <pc:sldMk cId="3415370165" sldId="329"/>
            <ac:picMk id="7" creationId="{F98952B6-029D-4363-A6F0-D47602B8DBBC}"/>
          </ac:picMkLst>
        </pc:picChg>
        <pc:picChg chg="add mod">
          <ac:chgData name="Nele" userId="c5b57e9b-1388-407c-acf1-388146c70a99" providerId="ADAL" clId="{3C92C1B6-A5D5-4738-898B-097C0037CA12}" dt="2022-01-31T13:54:17.525" v="104" actId="1076"/>
          <ac:picMkLst>
            <pc:docMk/>
            <pc:sldMk cId="3415370165" sldId="329"/>
            <ac:picMk id="13" creationId="{5BDAA73E-5F38-4E1C-92FA-422D10E07BD5}"/>
          </ac:picMkLst>
        </pc:picChg>
        <pc:picChg chg="del">
          <ac:chgData name="Nele" userId="c5b57e9b-1388-407c-acf1-388146c70a99" providerId="ADAL" clId="{3C92C1B6-A5D5-4738-898B-097C0037CA12}" dt="2022-01-31T13:44:15.844" v="67" actId="478"/>
          <ac:picMkLst>
            <pc:docMk/>
            <pc:sldMk cId="3415370165" sldId="329"/>
            <ac:picMk id="19" creationId="{AA2DCF86-FA6D-493D-A8EF-998648AB01D7}"/>
          </ac:picMkLst>
        </pc:picChg>
      </pc:sldChg>
      <pc:sldChg chg="addSp delSp modSp mod">
        <pc:chgData name="Nele" userId="c5b57e9b-1388-407c-acf1-388146c70a99" providerId="ADAL" clId="{3C92C1B6-A5D5-4738-898B-097C0037CA12}" dt="2022-01-31T14:00:24.701" v="137" actId="1035"/>
        <pc:sldMkLst>
          <pc:docMk/>
          <pc:sldMk cId="1142781107" sldId="331"/>
        </pc:sldMkLst>
        <pc:spChg chg="del">
          <ac:chgData name="Nele" userId="c5b57e9b-1388-407c-acf1-388146c70a99" providerId="ADAL" clId="{3C92C1B6-A5D5-4738-898B-097C0037CA12}" dt="2022-01-31T13:57:41.974" v="105" actId="931"/>
          <ac:spMkLst>
            <pc:docMk/>
            <pc:sldMk cId="1142781107" sldId="331"/>
            <ac:spMk id="3" creationId="{993373F6-962E-4266-8FB4-7209A3239610}"/>
          </ac:spMkLst>
        </pc:spChg>
        <pc:spChg chg="add del mod">
          <ac:chgData name="Nele" userId="c5b57e9b-1388-407c-acf1-388146c70a99" providerId="ADAL" clId="{3C92C1B6-A5D5-4738-898B-097C0037CA12}" dt="2022-01-31T13:58:16.968" v="112" actId="478"/>
          <ac:spMkLst>
            <pc:docMk/>
            <pc:sldMk cId="1142781107" sldId="331"/>
            <ac:spMk id="21" creationId="{8E463956-F6B7-4A82-AC24-1F1DA58D6850}"/>
          </ac:spMkLst>
        </pc:spChg>
        <pc:grpChg chg="mod">
          <ac:chgData name="Nele" userId="c5b57e9b-1388-407c-acf1-388146c70a99" providerId="ADAL" clId="{3C92C1B6-A5D5-4738-898B-097C0037CA12}" dt="2022-01-31T14:00:12.568" v="134" actId="1076"/>
          <ac:grpSpMkLst>
            <pc:docMk/>
            <pc:sldMk cId="1142781107" sldId="331"/>
            <ac:grpSpMk id="16" creationId="{94D0FBC1-B689-4D4A-9C57-EBBDD3D8DDAE}"/>
          </ac:grpSpMkLst>
        </pc:grpChg>
        <pc:picChg chg="add del mod">
          <ac:chgData name="Nele" userId="c5b57e9b-1388-407c-acf1-388146c70a99" providerId="ADAL" clId="{3C92C1B6-A5D5-4738-898B-097C0037CA12}" dt="2022-01-31T13:58:09.375" v="111" actId="478"/>
          <ac:picMkLst>
            <pc:docMk/>
            <pc:sldMk cId="1142781107" sldId="331"/>
            <ac:picMk id="4" creationId="{BE605B79-F7AE-4607-B761-912A5016834F}"/>
          </ac:picMkLst>
        </pc:picChg>
        <pc:picChg chg="add mod modCrop">
          <ac:chgData name="Nele" userId="c5b57e9b-1388-407c-acf1-388146c70a99" providerId="ADAL" clId="{3C92C1B6-A5D5-4738-898B-097C0037CA12}" dt="2022-01-31T14:00:16.626" v="135" actId="1076"/>
          <ac:picMkLst>
            <pc:docMk/>
            <pc:sldMk cId="1142781107" sldId="331"/>
            <ac:picMk id="6" creationId="{27531EAC-627E-4939-A75D-D4EFDAC67CE5}"/>
          </ac:picMkLst>
        </pc:picChg>
        <pc:picChg chg="add del">
          <ac:chgData name="Nele" userId="c5b57e9b-1388-407c-acf1-388146c70a99" providerId="ADAL" clId="{3C92C1B6-A5D5-4738-898B-097C0037CA12}" dt="2022-01-31T13:57:52.771" v="108" actId="478"/>
          <ac:picMkLst>
            <pc:docMk/>
            <pc:sldMk cId="1142781107" sldId="331"/>
            <ac:picMk id="9" creationId="{DCCF2389-FB3B-45D6-9320-91EFA87B819D}"/>
          </ac:picMkLst>
        </pc:picChg>
        <pc:picChg chg="mod">
          <ac:chgData name="Nele" userId="c5b57e9b-1388-407c-acf1-388146c70a99" providerId="ADAL" clId="{3C92C1B6-A5D5-4738-898B-097C0037CA12}" dt="2022-01-31T13:58:32.343" v="115" actId="1076"/>
          <ac:picMkLst>
            <pc:docMk/>
            <pc:sldMk cId="1142781107" sldId="331"/>
            <ac:picMk id="17" creationId="{FEF7927B-803B-48DD-9D2B-6B5EA0700B9D}"/>
          </ac:picMkLst>
        </pc:picChg>
        <pc:picChg chg="mod">
          <ac:chgData name="Nele" userId="c5b57e9b-1388-407c-acf1-388146c70a99" providerId="ADAL" clId="{3C92C1B6-A5D5-4738-898B-097C0037CA12}" dt="2022-01-31T13:58:28.302" v="114" actId="1076"/>
          <ac:picMkLst>
            <pc:docMk/>
            <pc:sldMk cId="1142781107" sldId="331"/>
            <ac:picMk id="18" creationId="{E7226617-0D9A-4DAF-8DF2-F5CA79AA88BD}"/>
          </ac:picMkLst>
        </pc:picChg>
        <pc:picChg chg="add mod modCrop">
          <ac:chgData name="Nele" userId="c5b57e9b-1388-407c-acf1-388146c70a99" providerId="ADAL" clId="{3C92C1B6-A5D5-4738-898B-097C0037CA12}" dt="2022-01-31T14:00:24.701" v="137" actId="1035"/>
          <ac:picMkLst>
            <pc:docMk/>
            <pc:sldMk cId="1142781107" sldId="331"/>
            <ac:picMk id="19" creationId="{63550F7B-A00D-49FD-9A35-4C094D8BC8CA}"/>
          </ac:picMkLst>
        </pc:picChg>
      </pc:sldChg>
      <pc:sldChg chg="addSp delSp modSp mod">
        <pc:chgData name="Nele" userId="c5b57e9b-1388-407c-acf1-388146c70a99" providerId="ADAL" clId="{3C92C1B6-A5D5-4738-898B-097C0037CA12}" dt="2022-01-31T13:47:17.666" v="92" actId="1076"/>
        <pc:sldMkLst>
          <pc:docMk/>
          <pc:sldMk cId="2605233633" sldId="332"/>
        </pc:sldMkLst>
        <pc:spChg chg="del">
          <ac:chgData name="Nele" userId="c5b57e9b-1388-407c-acf1-388146c70a99" providerId="ADAL" clId="{3C92C1B6-A5D5-4738-898B-097C0037CA12}" dt="2022-01-31T13:47:13.054" v="91" actId="478"/>
          <ac:spMkLst>
            <pc:docMk/>
            <pc:sldMk cId="2605233633" sldId="332"/>
            <ac:spMk id="3" creationId="{45B19C06-F1A0-4C08-862B-3DD0B20C99A6}"/>
          </ac:spMkLst>
        </pc:spChg>
        <pc:picChg chg="add mod modCrop">
          <ac:chgData name="Nele" userId="c5b57e9b-1388-407c-acf1-388146c70a99" providerId="ADAL" clId="{3C92C1B6-A5D5-4738-898B-097C0037CA12}" dt="2022-01-31T13:47:08.157" v="89" actId="1076"/>
          <ac:picMkLst>
            <pc:docMk/>
            <pc:sldMk cId="2605233633" sldId="332"/>
            <ac:picMk id="15" creationId="{941EDF54-2FAE-4488-B2AE-E0CB1B43A47F}"/>
          </ac:picMkLst>
        </pc:picChg>
        <pc:picChg chg="mod modCrop">
          <ac:chgData name="Nele" userId="c5b57e9b-1388-407c-acf1-388146c70a99" providerId="ADAL" clId="{3C92C1B6-A5D5-4738-898B-097C0037CA12}" dt="2022-01-31T13:46:58.557" v="85" actId="1076"/>
          <ac:picMkLst>
            <pc:docMk/>
            <pc:sldMk cId="2605233633" sldId="332"/>
            <ac:picMk id="17" creationId="{CC6F5EA5-F522-4C65-A82B-2A7B89B16C29}"/>
          </ac:picMkLst>
        </pc:picChg>
        <pc:picChg chg="mod">
          <ac:chgData name="Nele" userId="c5b57e9b-1388-407c-acf1-388146c70a99" providerId="ADAL" clId="{3C92C1B6-A5D5-4738-898B-097C0037CA12}" dt="2022-01-31T13:47:17.666" v="92" actId="1076"/>
          <ac:picMkLst>
            <pc:docMk/>
            <pc:sldMk cId="2605233633" sldId="332"/>
            <ac:picMk id="18" creationId="{59D83FE8-66B3-4233-8668-43DB70197425}"/>
          </ac:picMkLst>
        </pc:picChg>
      </pc:sldChg>
      <pc:sldChg chg="addSp delSp modSp mod">
        <pc:chgData name="Nele" userId="c5b57e9b-1388-407c-acf1-388146c70a99" providerId="ADAL" clId="{3C92C1B6-A5D5-4738-898B-097C0037CA12}" dt="2022-01-31T14:13:38.897" v="269" actId="1038"/>
        <pc:sldMkLst>
          <pc:docMk/>
          <pc:sldMk cId="2614053505" sldId="335"/>
        </pc:sldMkLst>
        <pc:picChg chg="add del mod">
          <ac:chgData name="Nele" userId="c5b57e9b-1388-407c-acf1-388146c70a99" providerId="ADAL" clId="{3C92C1B6-A5D5-4738-898B-097C0037CA12}" dt="2022-01-31T14:12:13.726" v="191" actId="478"/>
          <ac:picMkLst>
            <pc:docMk/>
            <pc:sldMk cId="2614053505" sldId="335"/>
            <ac:picMk id="3" creationId="{A7DC44E0-B8E0-4F76-AE48-B74835E6E459}"/>
          </ac:picMkLst>
        </pc:picChg>
        <pc:picChg chg="add mod">
          <ac:chgData name="Nele" userId="c5b57e9b-1388-407c-acf1-388146c70a99" providerId="ADAL" clId="{3C92C1B6-A5D5-4738-898B-097C0037CA12}" dt="2022-01-31T14:13:38.897" v="269" actId="1038"/>
          <ac:picMkLst>
            <pc:docMk/>
            <pc:sldMk cId="2614053505" sldId="335"/>
            <ac:picMk id="5" creationId="{86C26801-926F-4CC9-9142-A0050A38C60B}"/>
          </ac:picMkLst>
        </pc:picChg>
        <pc:picChg chg="del">
          <ac:chgData name="Nele" userId="c5b57e9b-1388-407c-acf1-388146c70a99" providerId="ADAL" clId="{3C92C1B6-A5D5-4738-898B-097C0037CA12}" dt="2022-01-31T14:11:05.072" v="173" actId="478"/>
          <ac:picMkLst>
            <pc:docMk/>
            <pc:sldMk cId="2614053505" sldId="335"/>
            <ac:picMk id="9" creationId="{128D8F00-7725-4A03-BE54-07336A96261B}"/>
          </ac:picMkLst>
        </pc:picChg>
        <pc:picChg chg="mod">
          <ac:chgData name="Nele" userId="c5b57e9b-1388-407c-acf1-388146c70a99" providerId="ADAL" clId="{3C92C1B6-A5D5-4738-898B-097C0037CA12}" dt="2022-01-31T14:13:34.770" v="256" actId="1038"/>
          <ac:picMkLst>
            <pc:docMk/>
            <pc:sldMk cId="2614053505" sldId="335"/>
            <ac:picMk id="13" creationId="{ADEBE37E-360E-4E0B-8478-E0793622EC40}"/>
          </ac:picMkLst>
        </pc:picChg>
        <pc:picChg chg="add del mod">
          <ac:chgData name="Nele" userId="c5b57e9b-1388-407c-acf1-388146c70a99" providerId="ADAL" clId="{3C92C1B6-A5D5-4738-898B-097C0037CA12}" dt="2022-01-31T14:11:26.083" v="181" actId="478"/>
          <ac:picMkLst>
            <pc:docMk/>
            <pc:sldMk cId="2614053505" sldId="335"/>
            <ac:picMk id="15" creationId="{8B275599-705C-48C4-8B3F-7621BF840689}"/>
          </ac:picMkLst>
        </pc:picChg>
        <pc:picChg chg="add del mod">
          <ac:chgData name="Nele" userId="c5b57e9b-1388-407c-acf1-388146c70a99" providerId="ADAL" clId="{3C92C1B6-A5D5-4738-898B-097C0037CA12}" dt="2022-01-31T14:11:30.083" v="182" actId="478"/>
          <ac:picMkLst>
            <pc:docMk/>
            <pc:sldMk cId="2614053505" sldId="335"/>
            <ac:picMk id="17" creationId="{B45F07E1-D5BC-4355-8504-3588434FFD61}"/>
          </ac:picMkLst>
        </pc:picChg>
        <pc:picChg chg="add del mod">
          <ac:chgData name="Nele" userId="c5b57e9b-1388-407c-acf1-388146c70a99" providerId="ADAL" clId="{3C92C1B6-A5D5-4738-898B-097C0037CA12}" dt="2022-01-31T14:12:25.823" v="194" actId="478"/>
          <ac:picMkLst>
            <pc:docMk/>
            <pc:sldMk cId="2614053505" sldId="335"/>
            <ac:picMk id="19" creationId="{F1FE143F-8D3D-4CEC-A19F-9DC1BC75B799}"/>
          </ac:picMkLst>
        </pc:picChg>
        <pc:picChg chg="add del mod">
          <ac:chgData name="Nele" userId="c5b57e9b-1388-407c-acf1-388146c70a99" providerId="ADAL" clId="{3C92C1B6-A5D5-4738-898B-097C0037CA12}" dt="2022-01-31T14:12:15.299" v="192" actId="478"/>
          <ac:picMkLst>
            <pc:docMk/>
            <pc:sldMk cId="2614053505" sldId="335"/>
            <ac:picMk id="21" creationId="{086F01ED-0FE0-47BF-9404-E72B73B1DB8B}"/>
          </ac:picMkLst>
        </pc:picChg>
        <pc:picChg chg="add del mod">
          <ac:chgData name="Nele" userId="c5b57e9b-1388-407c-acf1-388146c70a99" providerId="ADAL" clId="{3C92C1B6-A5D5-4738-898B-097C0037CA12}" dt="2022-01-31T14:11:09.578" v="175" actId="478"/>
          <ac:picMkLst>
            <pc:docMk/>
            <pc:sldMk cId="2614053505" sldId="335"/>
            <ac:picMk id="23" creationId="{D6577317-2601-44DC-8CB3-809269C89E25}"/>
          </ac:picMkLst>
        </pc:picChg>
      </pc:sldChg>
      <pc:sldChg chg="modSp mod">
        <pc:chgData name="Nele" userId="c5b57e9b-1388-407c-acf1-388146c70a99" providerId="ADAL" clId="{3C92C1B6-A5D5-4738-898B-097C0037CA12}" dt="2022-01-31T14:06:03.304" v="169" actId="1037"/>
        <pc:sldMkLst>
          <pc:docMk/>
          <pc:sldMk cId="3356544225" sldId="336"/>
        </pc:sldMkLst>
        <pc:picChg chg="mod">
          <ac:chgData name="Nele" userId="c5b57e9b-1388-407c-acf1-388146c70a99" providerId="ADAL" clId="{3C92C1B6-A5D5-4738-898B-097C0037CA12}" dt="2022-01-31T14:05:57.504" v="154" actId="1036"/>
          <ac:picMkLst>
            <pc:docMk/>
            <pc:sldMk cId="3356544225" sldId="336"/>
            <ac:picMk id="15" creationId="{1CED0A09-B764-416C-8828-F2A656442378}"/>
          </ac:picMkLst>
        </pc:picChg>
        <pc:picChg chg="mod ord">
          <ac:chgData name="Nele" userId="c5b57e9b-1388-407c-acf1-388146c70a99" providerId="ADAL" clId="{3C92C1B6-A5D5-4738-898B-097C0037CA12}" dt="2022-01-31T14:06:03.304" v="169" actId="1037"/>
          <ac:picMkLst>
            <pc:docMk/>
            <pc:sldMk cId="3356544225" sldId="336"/>
            <ac:picMk id="16" creationId="{BF9AE53E-A444-4E14-86CA-01DAEB61119F}"/>
          </ac:picMkLst>
        </pc:picChg>
        <pc:picChg chg="mod">
          <ac:chgData name="Nele" userId="c5b57e9b-1388-407c-acf1-388146c70a99" providerId="ADAL" clId="{3C92C1B6-A5D5-4738-898B-097C0037CA12}" dt="2022-01-31T14:05:21.129" v="140" actId="1037"/>
          <ac:picMkLst>
            <pc:docMk/>
            <pc:sldMk cId="3356544225" sldId="336"/>
            <ac:picMk id="18" creationId="{EC365083-1626-47B7-A2D6-8AAEAC590B7F}"/>
          </ac:picMkLst>
        </pc:picChg>
      </pc:sldChg>
      <pc:sldChg chg="addSp delSp modSp mod">
        <pc:chgData name="Nele" userId="c5b57e9b-1388-407c-acf1-388146c70a99" providerId="ADAL" clId="{3C92C1B6-A5D5-4738-898B-097C0037CA12}" dt="2022-02-18T14:05:39.766" v="440" actId="1076"/>
        <pc:sldMkLst>
          <pc:docMk/>
          <pc:sldMk cId="3661081839" sldId="338"/>
        </pc:sldMkLst>
        <pc:grpChg chg="mod">
          <ac:chgData name="Nele" userId="c5b57e9b-1388-407c-acf1-388146c70a99" providerId="ADAL" clId="{3C92C1B6-A5D5-4738-898B-097C0037CA12}" dt="2022-02-18T14:05:12.443" v="435" actId="478"/>
          <ac:grpSpMkLst>
            <pc:docMk/>
            <pc:sldMk cId="3661081839" sldId="338"/>
            <ac:grpSpMk id="9" creationId="{D3849E6F-C287-44B4-8ADF-2D61BC5C8EE8}"/>
          </ac:grpSpMkLst>
        </pc:grpChg>
        <pc:picChg chg="add mod">
          <ac:chgData name="Nele" userId="c5b57e9b-1388-407c-acf1-388146c70a99" providerId="ADAL" clId="{3C92C1B6-A5D5-4738-898B-097C0037CA12}" dt="2022-02-18T14:05:39.766" v="440" actId="1076"/>
          <ac:picMkLst>
            <pc:docMk/>
            <pc:sldMk cId="3661081839" sldId="338"/>
            <ac:picMk id="3" creationId="{7456F60D-B0FD-4DFA-9D86-A04C784A4A19}"/>
          </ac:picMkLst>
        </pc:picChg>
        <pc:picChg chg="del mod">
          <ac:chgData name="Nele" userId="c5b57e9b-1388-407c-acf1-388146c70a99" providerId="ADAL" clId="{3C92C1B6-A5D5-4738-898B-097C0037CA12}" dt="2022-02-18T14:05:12.443" v="435" actId="478"/>
          <ac:picMkLst>
            <pc:docMk/>
            <pc:sldMk cId="3661081839" sldId="338"/>
            <ac:picMk id="13" creationId="{7AB12917-41C1-4AAF-9B18-43821B87F04D}"/>
          </ac:picMkLst>
        </pc:picChg>
        <pc:picChg chg="mod">
          <ac:chgData name="Nele" userId="c5b57e9b-1388-407c-acf1-388146c70a99" providerId="ADAL" clId="{3C92C1B6-A5D5-4738-898B-097C0037CA12}" dt="2022-02-18T14:05:12.443" v="435" actId="478"/>
          <ac:picMkLst>
            <pc:docMk/>
            <pc:sldMk cId="3661081839" sldId="338"/>
            <ac:picMk id="15" creationId="{668C6AF2-0994-4FDF-B721-4EB4A9CC3DCE}"/>
          </ac:picMkLst>
        </pc:picChg>
        <pc:picChg chg="mod">
          <ac:chgData name="Nele" userId="c5b57e9b-1388-407c-acf1-388146c70a99" providerId="ADAL" clId="{3C92C1B6-A5D5-4738-898B-097C0037CA12}" dt="2022-02-18T14:05:12.443" v="435" actId="478"/>
          <ac:picMkLst>
            <pc:docMk/>
            <pc:sldMk cId="3661081839" sldId="338"/>
            <ac:picMk id="16" creationId="{8158D6E1-4920-4608-A037-585B8B8E879A}"/>
          </ac:picMkLst>
        </pc:picChg>
      </pc:sldChg>
      <pc:sldChg chg="addSp delSp modSp mod">
        <pc:chgData name="Nele" userId="c5b57e9b-1388-407c-acf1-388146c70a99" providerId="ADAL" clId="{3C92C1B6-A5D5-4738-898B-097C0037CA12}" dt="2022-02-18T14:11:54.555" v="447" actId="1076"/>
        <pc:sldMkLst>
          <pc:docMk/>
          <pc:sldMk cId="3736693463" sldId="341"/>
        </pc:sldMkLst>
        <pc:picChg chg="add mod">
          <ac:chgData name="Nele" userId="c5b57e9b-1388-407c-acf1-388146c70a99" providerId="ADAL" clId="{3C92C1B6-A5D5-4738-898B-097C0037CA12}" dt="2022-02-18T14:11:54.555" v="447" actId="1076"/>
          <ac:picMkLst>
            <pc:docMk/>
            <pc:sldMk cId="3736693463" sldId="341"/>
            <ac:picMk id="3" creationId="{1E3EA904-F8F9-402C-A556-A54CA56AF082}"/>
          </ac:picMkLst>
        </pc:picChg>
        <pc:picChg chg="del">
          <ac:chgData name="Nele" userId="c5b57e9b-1388-407c-acf1-388146c70a99" providerId="ADAL" clId="{3C92C1B6-A5D5-4738-898B-097C0037CA12}" dt="2022-02-18T14:11:12.303" v="441" actId="478"/>
          <ac:picMkLst>
            <pc:docMk/>
            <pc:sldMk cId="3736693463" sldId="341"/>
            <ac:picMk id="9" creationId="{E59E0472-7E9D-417B-A0EF-ACC236FC6814}"/>
          </ac:picMkLst>
        </pc:picChg>
      </pc:sldChg>
      <pc:sldChg chg="addSp delSp modSp mod modNotesTx">
        <pc:chgData name="Nele" userId="c5b57e9b-1388-407c-acf1-388146c70a99" providerId="ADAL" clId="{3C92C1B6-A5D5-4738-898B-097C0037CA12}" dt="2022-01-31T14:27:38.191" v="346"/>
        <pc:sldMkLst>
          <pc:docMk/>
          <pc:sldMk cId="2888096203" sldId="342"/>
        </pc:sldMkLst>
        <pc:spChg chg="add del mod">
          <ac:chgData name="Nele" userId="c5b57e9b-1388-407c-acf1-388146c70a99" providerId="ADAL" clId="{3C92C1B6-A5D5-4738-898B-097C0037CA12}" dt="2022-01-31T14:14:29.748" v="271" actId="931"/>
          <ac:spMkLst>
            <pc:docMk/>
            <pc:sldMk cId="2888096203" sldId="342"/>
            <ac:spMk id="3" creationId="{73FA12C5-F467-4306-B9EA-39F9F9E2B2D5}"/>
          </ac:spMkLst>
        </pc:spChg>
        <pc:picChg chg="add mod modCrop">
          <ac:chgData name="Nele" userId="c5b57e9b-1388-407c-acf1-388146c70a99" providerId="ADAL" clId="{3C92C1B6-A5D5-4738-898B-097C0037CA12}" dt="2022-01-31T14:15:02.581" v="282" actId="1037"/>
          <ac:picMkLst>
            <pc:docMk/>
            <pc:sldMk cId="2888096203" sldId="342"/>
            <ac:picMk id="5" creationId="{EC246A82-82DE-40A3-B96F-9CF9FBAB5777}"/>
          </ac:picMkLst>
        </pc:picChg>
        <pc:picChg chg="del">
          <ac:chgData name="Nele" userId="c5b57e9b-1388-407c-acf1-388146c70a99" providerId="ADAL" clId="{3C92C1B6-A5D5-4738-898B-097C0037CA12}" dt="2022-01-31T14:14:13.756" v="270" actId="478"/>
          <ac:picMkLst>
            <pc:docMk/>
            <pc:sldMk cId="2888096203" sldId="342"/>
            <ac:picMk id="7" creationId="{590929BF-3730-4E42-B1ED-BBCF63E38C2C}"/>
          </ac:picMkLst>
        </pc:picChg>
        <pc:picChg chg="del">
          <ac:chgData name="Nele" userId="c5b57e9b-1388-407c-acf1-388146c70a99" providerId="ADAL" clId="{3C92C1B6-A5D5-4738-898B-097C0037CA12}" dt="2022-01-31T14:25:10.602" v="341" actId="478"/>
          <ac:picMkLst>
            <pc:docMk/>
            <pc:sldMk cId="2888096203" sldId="342"/>
            <ac:picMk id="9" creationId="{86AD11D6-DA22-42B2-80BF-1F3E51DC1944}"/>
          </ac:picMkLst>
        </pc:picChg>
        <pc:picChg chg="mod">
          <ac:chgData name="Nele" userId="c5b57e9b-1388-407c-acf1-388146c70a99" providerId="ADAL" clId="{3C92C1B6-A5D5-4738-898B-097C0037CA12}" dt="2022-01-31T14:24:53.971" v="335" actId="1038"/>
          <ac:picMkLst>
            <pc:docMk/>
            <pc:sldMk cId="2888096203" sldId="342"/>
            <ac:picMk id="13" creationId="{69A105E5-5BA1-43B4-BFFA-18B4149C3BCD}"/>
          </ac:picMkLst>
        </pc:picChg>
        <pc:picChg chg="add del">
          <ac:chgData name="Nele" userId="c5b57e9b-1388-407c-acf1-388146c70a99" providerId="ADAL" clId="{3C92C1B6-A5D5-4738-898B-097C0037CA12}" dt="2022-01-31T14:19:48.333" v="305" actId="478"/>
          <ac:picMkLst>
            <pc:docMk/>
            <pc:sldMk cId="2888096203" sldId="342"/>
            <ac:picMk id="15" creationId="{D28E3BE4-5DB7-4BE5-B595-6E5E064D53B3}"/>
          </ac:picMkLst>
        </pc:picChg>
        <pc:picChg chg="add del">
          <ac:chgData name="Nele" userId="c5b57e9b-1388-407c-acf1-388146c70a99" providerId="ADAL" clId="{3C92C1B6-A5D5-4738-898B-097C0037CA12}" dt="2022-01-31T14:23:54.427" v="314" actId="478"/>
          <ac:picMkLst>
            <pc:docMk/>
            <pc:sldMk cId="2888096203" sldId="342"/>
            <ac:picMk id="17" creationId="{21FB9DDC-7E91-40A5-B650-81CAECBEBBD8}"/>
          </ac:picMkLst>
        </pc:picChg>
        <pc:picChg chg="add mod modCrop">
          <ac:chgData name="Nele" userId="c5b57e9b-1388-407c-acf1-388146c70a99" providerId="ADAL" clId="{3C92C1B6-A5D5-4738-898B-097C0037CA12}" dt="2022-01-31T14:24:56.811" v="340" actId="1037"/>
          <ac:picMkLst>
            <pc:docMk/>
            <pc:sldMk cId="2888096203" sldId="342"/>
            <ac:picMk id="19" creationId="{9CBEB5C6-A0F8-4519-BB30-BDF8160BCB03}"/>
          </ac:picMkLst>
        </pc:picChg>
        <pc:picChg chg="add del mod">
          <ac:chgData name="Nele" userId="c5b57e9b-1388-407c-acf1-388146c70a99" providerId="ADAL" clId="{3C92C1B6-A5D5-4738-898B-097C0037CA12}" dt="2022-01-31T14:24:05.922" v="318" actId="478"/>
          <ac:picMkLst>
            <pc:docMk/>
            <pc:sldMk cId="2888096203" sldId="342"/>
            <ac:picMk id="21" creationId="{7730F660-AD59-461F-A5CD-5208BFF3C237}"/>
          </ac:picMkLst>
        </pc:picChg>
        <pc:picChg chg="add del">
          <ac:chgData name="Nele" userId="c5b57e9b-1388-407c-acf1-388146c70a99" providerId="ADAL" clId="{3C92C1B6-A5D5-4738-898B-097C0037CA12}" dt="2022-01-31T14:23:35.299" v="311" actId="478"/>
          <ac:picMkLst>
            <pc:docMk/>
            <pc:sldMk cId="2888096203" sldId="342"/>
            <ac:picMk id="23" creationId="{E3FB098F-D191-4525-BD3E-AE55286EE5D5}"/>
          </ac:picMkLst>
        </pc:picChg>
        <pc:picChg chg="add mod">
          <ac:chgData name="Nele" userId="c5b57e9b-1388-407c-acf1-388146c70a99" providerId="ADAL" clId="{3C92C1B6-A5D5-4738-898B-097C0037CA12}" dt="2022-01-31T14:25:17.298" v="344" actId="1035"/>
          <ac:picMkLst>
            <pc:docMk/>
            <pc:sldMk cId="2888096203" sldId="342"/>
            <ac:picMk id="25" creationId="{3C70FCC7-FD23-4703-BBA5-CB311B285A08}"/>
          </ac:picMkLst>
        </pc:picChg>
        <pc:picChg chg="add del mod">
          <ac:chgData name="Nele" userId="c5b57e9b-1388-407c-acf1-388146c70a99" providerId="ADAL" clId="{3C92C1B6-A5D5-4738-898B-097C0037CA12}" dt="2022-01-31T14:23:21.340" v="308" actId="478"/>
          <ac:picMkLst>
            <pc:docMk/>
            <pc:sldMk cId="2888096203" sldId="342"/>
            <ac:picMk id="27" creationId="{F470E2A9-864F-4A13-A6C7-34A4EC5C42DA}"/>
          </ac:picMkLst>
        </pc:picChg>
        <pc:picChg chg="add del mod">
          <ac:chgData name="Nele" userId="c5b57e9b-1388-407c-acf1-388146c70a99" providerId="ADAL" clId="{3C92C1B6-A5D5-4738-898B-097C0037CA12}" dt="2022-01-31T14:18:01.206" v="302" actId="478"/>
          <ac:picMkLst>
            <pc:docMk/>
            <pc:sldMk cId="2888096203" sldId="342"/>
            <ac:picMk id="1026" creationId="{DE8AB3F8-4050-4EA3-B15E-126835AEE5F9}"/>
          </ac:picMkLst>
        </pc:picChg>
        <pc:picChg chg="add del mod">
          <ac:chgData name="Nele" userId="c5b57e9b-1388-407c-acf1-388146c70a99" providerId="ADAL" clId="{3C92C1B6-A5D5-4738-898B-097C0037CA12}" dt="2022-01-31T14:18:06.415" v="303" actId="478"/>
          <ac:picMkLst>
            <pc:docMk/>
            <pc:sldMk cId="2888096203" sldId="342"/>
            <ac:picMk id="1027" creationId="{F0E3DCCF-E92E-4218-BF45-B263DBE90D5D}"/>
          </ac:picMkLst>
        </pc:picChg>
      </pc:sldChg>
      <pc:sldChg chg="modSp mod">
        <pc:chgData name="Nele" userId="c5b57e9b-1388-407c-acf1-388146c70a99" providerId="ADAL" clId="{3C92C1B6-A5D5-4738-898B-097C0037CA12}" dt="2022-01-31T14:29:40.712" v="347" actId="14100"/>
        <pc:sldMkLst>
          <pc:docMk/>
          <pc:sldMk cId="4235792768" sldId="346"/>
        </pc:sldMkLst>
        <pc:picChg chg="mod">
          <ac:chgData name="Nele" userId="c5b57e9b-1388-407c-acf1-388146c70a99" providerId="ADAL" clId="{3C92C1B6-A5D5-4738-898B-097C0037CA12}" dt="2022-01-31T14:29:40.712" v="347" actId="14100"/>
          <ac:picMkLst>
            <pc:docMk/>
            <pc:sldMk cId="4235792768" sldId="346"/>
            <ac:picMk id="13" creationId="{14FBD485-0E4F-4EE3-9948-5C5507BF9DEF}"/>
          </ac:picMkLst>
        </pc:picChg>
      </pc:sldChg>
      <pc:sldChg chg="addSp delSp modSp mod modNotesTx">
        <pc:chgData name="Nele" userId="c5b57e9b-1388-407c-acf1-388146c70a99" providerId="ADAL" clId="{3C92C1B6-A5D5-4738-898B-097C0037CA12}" dt="2022-02-18T14:16:05.113" v="453" actId="1076"/>
        <pc:sldMkLst>
          <pc:docMk/>
          <pc:sldMk cId="2226149871" sldId="350"/>
        </pc:sldMkLst>
        <pc:picChg chg="add mod">
          <ac:chgData name="Nele" userId="c5b57e9b-1388-407c-acf1-388146c70a99" providerId="ADAL" clId="{3C92C1B6-A5D5-4738-898B-097C0037CA12}" dt="2022-02-18T14:16:05.113" v="453" actId="1076"/>
          <ac:picMkLst>
            <pc:docMk/>
            <pc:sldMk cId="2226149871" sldId="350"/>
            <ac:picMk id="3" creationId="{BE2EC03A-5FD1-44A0-81B4-0C148AF46E42}"/>
          </ac:picMkLst>
        </pc:picChg>
        <pc:picChg chg="del">
          <ac:chgData name="Nele" userId="c5b57e9b-1388-407c-acf1-388146c70a99" providerId="ADAL" clId="{3C92C1B6-A5D5-4738-898B-097C0037CA12}" dt="2022-02-18T14:15:48.333" v="448" actId="478"/>
          <ac:picMkLst>
            <pc:docMk/>
            <pc:sldMk cId="2226149871" sldId="350"/>
            <ac:picMk id="9" creationId="{4FB5C76E-0616-4E64-BC50-65271A9BFA29}"/>
          </ac:picMkLst>
        </pc:picChg>
      </pc:sldChg>
      <pc:sldChg chg="del">
        <pc:chgData name="Nele" userId="c5b57e9b-1388-407c-acf1-388146c70a99" providerId="ADAL" clId="{3C92C1B6-A5D5-4738-898B-097C0037CA12}" dt="2023-01-23T08:33:01.130" v="611" actId="47"/>
        <pc:sldMkLst>
          <pc:docMk/>
          <pc:sldMk cId="2015973445" sldId="352"/>
        </pc:sldMkLst>
      </pc:sldChg>
      <pc:sldChg chg="modNotesTx">
        <pc:chgData name="Nele" userId="c5b57e9b-1388-407c-acf1-388146c70a99" providerId="ADAL" clId="{3C92C1B6-A5D5-4738-898B-097C0037CA12}" dt="2022-02-18T13:37:12.073" v="404" actId="20577"/>
        <pc:sldMkLst>
          <pc:docMk/>
          <pc:sldMk cId="2116689936" sldId="353"/>
        </pc:sldMkLst>
      </pc:sldChg>
      <pc:sldChg chg="modAnim modNotesTx">
        <pc:chgData name="Nele" userId="c5b57e9b-1388-407c-acf1-388146c70a99" providerId="ADAL" clId="{3C92C1B6-A5D5-4738-898B-097C0037CA12}" dt="2023-01-20T17:00:02.534" v="594" actId="6549"/>
        <pc:sldMkLst>
          <pc:docMk/>
          <pc:sldMk cId="2904757142" sldId="354"/>
        </pc:sldMkLst>
      </pc:sldChg>
      <pc:sldChg chg="del">
        <pc:chgData name="Nele" userId="c5b57e9b-1388-407c-acf1-388146c70a99" providerId="ADAL" clId="{3C92C1B6-A5D5-4738-898B-097C0037CA12}" dt="2023-01-23T08:32:59.464" v="610" actId="47"/>
        <pc:sldMkLst>
          <pc:docMk/>
          <pc:sldMk cId="937708072" sldId="355"/>
        </pc:sldMkLst>
      </pc:sldChg>
      <pc:sldChg chg="del modNotesTx">
        <pc:chgData name="Nele" userId="c5b57e9b-1388-407c-acf1-388146c70a99" providerId="ADAL" clId="{3C92C1B6-A5D5-4738-898B-097C0037CA12}" dt="2023-01-23T08:33:02.556" v="612" actId="47"/>
        <pc:sldMkLst>
          <pc:docMk/>
          <pc:sldMk cId="84350442" sldId="358"/>
        </pc:sldMkLst>
      </pc:sldChg>
      <pc:sldChg chg="add del">
        <pc:chgData name="Nele" userId="c5b57e9b-1388-407c-acf1-388146c70a99" providerId="ADAL" clId="{3C92C1B6-A5D5-4738-898B-097C0037CA12}" dt="2022-01-31T13:37:33.205" v="54" actId="47"/>
        <pc:sldMkLst>
          <pc:docMk/>
          <pc:sldMk cId="176298011" sldId="359"/>
        </pc:sldMkLst>
      </pc:sldChg>
      <pc:sldChg chg="addSp modSp add mod modNotesTx">
        <pc:chgData name="Nele" userId="c5b57e9b-1388-407c-acf1-388146c70a99" providerId="ADAL" clId="{3C92C1B6-A5D5-4738-898B-097C0037CA12}" dt="2022-02-18T13:47:27.443" v="432"/>
        <pc:sldMkLst>
          <pc:docMk/>
          <pc:sldMk cId="815034475" sldId="359"/>
        </pc:sldMkLst>
        <pc:picChg chg="add mod modCrop">
          <ac:chgData name="Nele" userId="c5b57e9b-1388-407c-acf1-388146c70a99" providerId="ADAL" clId="{3C92C1B6-A5D5-4738-898B-097C0037CA12}" dt="2022-02-18T13:47:27.443" v="432"/>
          <ac:picMkLst>
            <pc:docMk/>
            <pc:sldMk cId="815034475" sldId="359"/>
            <ac:picMk id="3" creationId="{FBB24F84-EFD2-4D72-8FD1-60CC196FA7E3}"/>
          </ac:picMkLst>
        </pc:picChg>
      </pc:sldChg>
      <pc:sldChg chg="del">
        <pc:chgData name="Nele" userId="c5b57e9b-1388-407c-acf1-388146c70a99" providerId="ADAL" clId="{3C92C1B6-A5D5-4738-898B-097C0037CA12}" dt="2023-01-19T16:27:22.958" v="537" actId="47"/>
        <pc:sldMkLst>
          <pc:docMk/>
          <pc:sldMk cId="220936977" sldId="519"/>
        </pc:sldMkLst>
      </pc:sldChg>
      <pc:sldChg chg="new del">
        <pc:chgData name="Nele" userId="c5b57e9b-1388-407c-acf1-388146c70a99" providerId="ADAL" clId="{3C92C1B6-A5D5-4738-898B-097C0037CA12}" dt="2023-01-19T16:26:22.637" v="528" actId="680"/>
        <pc:sldMkLst>
          <pc:docMk/>
          <pc:sldMk cId="1037020905" sldId="520"/>
        </pc:sldMkLst>
      </pc:sldChg>
      <pc:sldChg chg="addSp delSp modSp add mod modAnim modNotesTx">
        <pc:chgData name="Nele" userId="c5b57e9b-1388-407c-acf1-388146c70a99" providerId="ADAL" clId="{3C92C1B6-A5D5-4738-898B-097C0037CA12}" dt="2023-01-19T16:28:59.338" v="550" actId="207"/>
        <pc:sldMkLst>
          <pc:docMk/>
          <pc:sldMk cId="2488656061" sldId="520"/>
        </pc:sldMkLst>
        <pc:spChg chg="add mod">
          <ac:chgData name="Nele" userId="c5b57e9b-1388-407c-acf1-388146c70a99" providerId="ADAL" clId="{3C92C1B6-A5D5-4738-898B-097C0037CA12}" dt="2023-01-19T16:27:07.944" v="534" actId="1076"/>
          <ac:spMkLst>
            <pc:docMk/>
            <pc:sldMk cId="2488656061" sldId="520"/>
            <ac:spMk id="2" creationId="{E74C5FCF-CB52-9BB6-A550-95E9D356D615}"/>
          </ac:spMkLst>
        </pc:spChg>
        <pc:spChg chg="add mod">
          <ac:chgData name="Nele" userId="c5b57e9b-1388-407c-acf1-388146c70a99" providerId="ADAL" clId="{3C92C1B6-A5D5-4738-898B-097C0037CA12}" dt="2023-01-19T16:28:59.338" v="550" actId="207"/>
          <ac:spMkLst>
            <pc:docMk/>
            <pc:sldMk cId="2488656061" sldId="520"/>
            <ac:spMk id="3" creationId="{E7F60B31-F03C-4CAB-DBEC-9DAB6F30053E}"/>
          </ac:spMkLst>
        </pc:spChg>
        <pc:picChg chg="add mod">
          <ac:chgData name="Nele" userId="c5b57e9b-1388-407c-acf1-388146c70a99" providerId="ADAL" clId="{3C92C1B6-A5D5-4738-898B-097C0037CA12}" dt="2023-01-19T16:27:20.279" v="536"/>
          <ac:picMkLst>
            <pc:docMk/>
            <pc:sldMk cId="2488656061" sldId="520"/>
            <ac:picMk id="4" creationId="{FC3D2FA2-4878-18C1-DC78-15B7F42575EE}"/>
          </ac:picMkLst>
        </pc:picChg>
        <pc:picChg chg="add mod">
          <ac:chgData name="Nele" userId="c5b57e9b-1388-407c-acf1-388146c70a99" providerId="ADAL" clId="{3C92C1B6-A5D5-4738-898B-097C0037CA12}" dt="2023-01-19T16:27:20.279" v="536"/>
          <ac:picMkLst>
            <pc:docMk/>
            <pc:sldMk cId="2488656061" sldId="520"/>
            <ac:picMk id="5" creationId="{E286B972-C201-1E0C-12AC-F95798A5C8EA}"/>
          </ac:picMkLst>
        </pc:picChg>
        <pc:picChg chg="del">
          <ac:chgData name="Nele" userId="c5b57e9b-1388-407c-acf1-388146c70a99" providerId="ADAL" clId="{3C92C1B6-A5D5-4738-898B-097C0037CA12}" dt="2023-01-19T16:27:00.262" v="532" actId="478"/>
          <ac:picMkLst>
            <pc:docMk/>
            <pc:sldMk cId="2488656061" sldId="520"/>
            <ac:picMk id="6" creationId="{3E1374C6-1377-4E96-8463-9C7A7F4C0BD7}"/>
          </ac:picMkLst>
        </pc:picChg>
        <pc:picChg chg="del">
          <ac:chgData name="Nele" userId="c5b57e9b-1388-407c-acf1-388146c70a99" providerId="ADAL" clId="{3C92C1B6-A5D5-4738-898B-097C0037CA12}" dt="2023-01-19T16:26:59.693" v="531" actId="478"/>
          <ac:picMkLst>
            <pc:docMk/>
            <pc:sldMk cId="2488656061" sldId="520"/>
            <ac:picMk id="24" creationId="{1E959CA6-DD79-4512-9BE4-5F4CE12137B0}"/>
          </ac:picMkLst>
        </pc:picChg>
        <pc:picChg chg="del">
          <ac:chgData name="Nele" userId="c5b57e9b-1388-407c-acf1-388146c70a99" providerId="ADAL" clId="{3C92C1B6-A5D5-4738-898B-097C0037CA12}" dt="2023-01-19T16:26:57.879" v="530" actId="478"/>
          <ac:picMkLst>
            <pc:docMk/>
            <pc:sldMk cId="2488656061" sldId="520"/>
            <ac:picMk id="1026" creationId="{086DE396-8536-1058-E002-05B1053544ED}"/>
          </ac:picMkLst>
        </pc:picChg>
      </pc:sldChg>
      <pc:sldChg chg="addSp delSp modSp add mod delAnim modAnim modNotesTx">
        <pc:chgData name="Nele" userId="c5b57e9b-1388-407c-acf1-388146c70a99" providerId="ADAL" clId="{3C92C1B6-A5D5-4738-898B-097C0037CA12}" dt="2023-01-23T08:48:19.285" v="930" actId="1038"/>
        <pc:sldMkLst>
          <pc:docMk/>
          <pc:sldMk cId="2231878446" sldId="521"/>
        </pc:sldMkLst>
        <pc:spChg chg="add mod">
          <ac:chgData name="Nele" userId="c5b57e9b-1388-407c-acf1-388146c70a99" providerId="ADAL" clId="{3C92C1B6-A5D5-4738-898B-097C0037CA12}" dt="2023-01-23T08:48:10.486" v="927" actId="20577"/>
          <ac:spMkLst>
            <pc:docMk/>
            <pc:sldMk cId="2231878446" sldId="521"/>
            <ac:spMk id="3" creationId="{1418FA99-E889-80C6-0ADA-2B37B3A2A965}"/>
          </ac:spMkLst>
        </pc:spChg>
        <pc:spChg chg="add mod">
          <ac:chgData name="Nele" userId="c5b57e9b-1388-407c-acf1-388146c70a99" providerId="ADAL" clId="{3C92C1B6-A5D5-4738-898B-097C0037CA12}" dt="2023-01-23T08:48:19.285" v="930" actId="1038"/>
          <ac:spMkLst>
            <pc:docMk/>
            <pc:sldMk cId="2231878446" sldId="521"/>
            <ac:spMk id="4" creationId="{40D1587F-EA33-96C8-87E0-58B1F721FB40}"/>
          </ac:spMkLst>
        </pc:spChg>
        <pc:picChg chg="add mod">
          <ac:chgData name="Nele" userId="c5b57e9b-1388-407c-acf1-388146c70a99" providerId="ADAL" clId="{3C92C1B6-A5D5-4738-898B-097C0037CA12}" dt="2023-01-23T08:39:35.323" v="617" actId="1076"/>
          <ac:picMkLst>
            <pc:docMk/>
            <pc:sldMk cId="2231878446" sldId="521"/>
            <ac:picMk id="2" creationId="{AC5C2EDD-A5EF-2BCC-BD9D-94A39562F5EA}"/>
          </ac:picMkLst>
        </pc:picChg>
        <pc:picChg chg="del">
          <ac:chgData name="Nele" userId="c5b57e9b-1388-407c-acf1-388146c70a99" providerId="ADAL" clId="{3C92C1B6-A5D5-4738-898B-097C0037CA12}" dt="2023-01-23T08:39:15.110" v="614" actId="478"/>
          <ac:picMkLst>
            <pc:docMk/>
            <pc:sldMk cId="2231878446" sldId="521"/>
            <ac:picMk id="6" creationId="{D9305B16-2E31-44C2-BBC4-692C27767F64}"/>
          </ac:picMkLst>
        </pc:picChg>
      </pc:sldChg>
      <pc:sldMasterChg chg="del delSldLayout">
        <pc:chgData name="Nele" userId="c5b57e9b-1388-407c-acf1-388146c70a99" providerId="ADAL" clId="{3C92C1B6-A5D5-4738-898B-097C0037CA12}" dt="2023-01-19T16:27:22.958" v="537" actId="47"/>
        <pc:sldMasterMkLst>
          <pc:docMk/>
          <pc:sldMasterMk cId="3509452407" sldId="2147483660"/>
        </pc:sldMasterMkLst>
        <pc:sldLayoutChg chg="del">
          <pc:chgData name="Nele" userId="c5b57e9b-1388-407c-acf1-388146c70a99" providerId="ADAL" clId="{3C92C1B6-A5D5-4738-898B-097C0037CA12}" dt="2023-01-19T16:27:22.958" v="537" actId="47"/>
          <pc:sldLayoutMkLst>
            <pc:docMk/>
            <pc:sldMasterMk cId="3509452407" sldId="2147483660"/>
            <pc:sldLayoutMk cId="573848893" sldId="2147483661"/>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721159922" sldId="2147483662"/>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86357695" sldId="2147483663"/>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749099194" sldId="2147483664"/>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2524437814" sldId="2147483665"/>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4121585726" sldId="2147483666"/>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958154395" sldId="2147483667"/>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2773668876" sldId="2147483668"/>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2644168433" sldId="2147483669"/>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3881498120" sldId="2147483670"/>
          </pc:sldLayoutMkLst>
        </pc:sldLayoutChg>
        <pc:sldLayoutChg chg="del">
          <pc:chgData name="Nele" userId="c5b57e9b-1388-407c-acf1-388146c70a99" providerId="ADAL" clId="{3C92C1B6-A5D5-4738-898B-097C0037CA12}" dt="2023-01-19T16:27:22.958" v="537" actId="47"/>
          <pc:sldLayoutMkLst>
            <pc:docMk/>
            <pc:sldMasterMk cId="3509452407" sldId="2147483660"/>
            <pc:sldLayoutMk cId="266922637"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561DF-9DA7-47AB-B3E9-6FDA30B72807}" type="datetimeFigureOut">
              <a:rPr lang="nl-BE" smtClean="0"/>
              <a:t>24/01/2023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0E3A4-2FE5-451A-9108-19CDD8E86AA4}" type="slidenum">
              <a:rPr lang="nl-BE" smtClean="0"/>
              <a:t>‹nr.›</a:t>
            </a:fld>
            <a:endParaRPr lang="nl-BE"/>
          </a:p>
        </p:txBody>
      </p:sp>
    </p:spTree>
    <p:extLst>
      <p:ext uri="{BB962C8B-B14F-4D97-AF65-F5344CB8AC3E}">
        <p14:creationId xmlns:p14="http://schemas.microsoft.com/office/powerpoint/2010/main" val="892011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Ed8ZmJtB88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infMYpf3Ou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Q9f8zfK1TKk&amp;list=PLFoR0RR5IBRHh_Ged9R9zuOVkTe3NwLau&amp;index=3"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1TwIUgd7eb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Calibri" panose="020F0502020204030204" pitchFamily="34" charset="0"/>
                <a:cs typeface="Times New Roman" panose="02020603050405020304" pitchFamily="18" charset="0"/>
              </a:rPr>
              <a:t>‘Vandaag zullen we ons voorbereiden op het Talentenfestival, waar we verschillende talenten kunnen uitproberen.’</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a:t>
            </a:fld>
            <a:endParaRPr lang="nl-BE"/>
          </a:p>
        </p:txBody>
      </p:sp>
    </p:spTree>
    <p:extLst>
      <p:ext uri="{BB962C8B-B14F-4D97-AF65-F5344CB8AC3E}">
        <p14:creationId xmlns:p14="http://schemas.microsoft.com/office/powerpoint/2010/main" val="212293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Talig</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800" i="1">
                <a:effectLst/>
                <a:latin typeface="Calibri" panose="020F0502020204030204" pitchFamily="34" charset="0"/>
                <a:ea typeface="Calibri" panose="020F0502020204030204" pitchFamily="34" charset="0"/>
                <a:cs typeface="Times New Roman" panose="02020603050405020304" pitchFamily="18" charset="0"/>
              </a:rPr>
              <a:t>Ik ben graag bezig met woorden.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Dit is graag bezig zijn met taal, snel een woordje oppikken uit een vreemde taal wanneer je op reis bent.</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meerdere talen spreken, gedichten schrijven, een echte boekenwurm zijn, vlot kunnen vertalen,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10</a:t>
            </a:fld>
            <a:endParaRPr lang="nl-BE"/>
          </a:p>
        </p:txBody>
      </p:sp>
    </p:spTree>
    <p:extLst>
      <p:ext uri="{BB962C8B-B14F-4D97-AF65-F5344CB8AC3E}">
        <p14:creationId xmlns:p14="http://schemas.microsoft.com/office/powerpoint/2010/main" val="3995680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Creatief</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800" i="1" dirty="0">
                <a:effectLst/>
                <a:latin typeface="Calibri" panose="020F0502020204030204" pitchFamily="34" charset="0"/>
                <a:ea typeface="Calibri" panose="020F0502020204030204" pitchFamily="34" charset="0"/>
                <a:cs typeface="Times New Roman" panose="02020603050405020304" pitchFamily="18" charset="0"/>
              </a:rPr>
              <a:t>Ik heb veel ideeën en fantasie. Ik maak graag mooie dingen.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Vb. Graag iets uitvinden, nieuwe klerencombinaties vinden, verhalen verzinnen, zelf muziek maken, mooie tekeningen of knutselwerken maken, …</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11</a:t>
            </a:fld>
            <a:endParaRPr lang="nl-BE"/>
          </a:p>
        </p:txBody>
      </p:sp>
    </p:spTree>
    <p:extLst>
      <p:ext uri="{BB962C8B-B14F-4D97-AF65-F5344CB8AC3E}">
        <p14:creationId xmlns:p14="http://schemas.microsoft.com/office/powerpoint/2010/main" val="2915447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Nauwkeurig</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800" i="1">
                <a:effectLst/>
                <a:latin typeface="Calibri" panose="020F0502020204030204" pitchFamily="34" charset="0"/>
                <a:ea typeface="Calibri" panose="020F0502020204030204" pitchFamily="34" charset="0"/>
                <a:cs typeface="Times New Roman" panose="02020603050405020304" pitchFamily="18" charset="0"/>
              </a:rPr>
              <a:t>Ik werk precies en heb oog voor detail.</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Je kan exact werken tot in de puntjes verzorgd.</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Wetenschappelijke proefjes, nagels lakken, schoonschrift, netjes werken, opruimen tot alles </a:t>
            </a:r>
            <a:r>
              <a:rPr lang="nl-NL" sz="1800" err="1">
                <a:effectLst/>
                <a:latin typeface="Calibri" panose="020F0502020204030204" pitchFamily="34" charset="0"/>
                <a:ea typeface="Calibri" panose="020F0502020204030204" pitchFamily="34" charset="0"/>
                <a:cs typeface="Times New Roman" panose="02020603050405020304" pitchFamily="18" charset="0"/>
              </a:rPr>
              <a:t>spik</a:t>
            </a:r>
            <a:r>
              <a:rPr lang="nl-NL" sz="1800">
                <a:effectLst/>
                <a:latin typeface="Calibri" panose="020F0502020204030204" pitchFamily="34" charset="0"/>
                <a:ea typeface="Calibri" panose="020F0502020204030204" pitchFamily="34" charset="0"/>
                <a:cs typeface="Times New Roman" panose="02020603050405020304" pitchFamily="18" charset="0"/>
              </a:rPr>
              <a:t> en span is,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12</a:t>
            </a:fld>
            <a:endParaRPr lang="nl-BE"/>
          </a:p>
        </p:txBody>
      </p:sp>
    </p:spTree>
    <p:extLst>
      <p:ext uri="{BB962C8B-B14F-4D97-AF65-F5344CB8AC3E}">
        <p14:creationId xmlns:p14="http://schemas.microsoft.com/office/powerpoint/2010/main" val="313259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Probleemoplossend</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800" i="1">
                <a:effectLst/>
                <a:latin typeface="Calibri" panose="020F0502020204030204" pitchFamily="34" charset="0"/>
                <a:ea typeface="Calibri" panose="020F0502020204030204" pitchFamily="34" charset="0"/>
                <a:cs typeface="Times New Roman" panose="02020603050405020304" pitchFamily="18" charset="0"/>
              </a:rPr>
              <a:t>Ik bedenk oplossingen bij moeilijke situaties.</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Snel een oplossing bedenken voor een probleem, als er iets stuk is het zelf repareren.</a:t>
            </a:r>
            <a:br>
              <a:rPr lang="nl-NL" sz="1800">
                <a:effectLst/>
                <a:latin typeface="Calibri" panose="020F0502020204030204" pitchFamily="34" charset="0"/>
                <a:ea typeface="Calibri" panose="020F0502020204030204" pitchFamily="34" charset="0"/>
                <a:cs typeface="Times New Roman" panose="02020603050405020304" pitchFamily="18" charset="0"/>
              </a:rPr>
            </a:br>
            <a:r>
              <a:rPr lang="nl-NL" sz="1800">
                <a:effectLst/>
                <a:latin typeface="Calibri" panose="020F0502020204030204" pitchFamily="34" charset="0"/>
                <a:ea typeface="Calibri" panose="020F0502020204030204" pitchFamily="34" charset="0"/>
                <a:cs typeface="Times New Roman" panose="02020603050405020304" pitchFamily="18" charset="0"/>
              </a:rPr>
              <a:t>Vb. zelf je fiets herstellen, ruzies in de klas willen oplossen, het leuk vinden om vraagstukken of raadsels op te lossen,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13</a:t>
            </a:fld>
            <a:endParaRPr lang="nl-BE"/>
          </a:p>
        </p:txBody>
      </p:sp>
    </p:spTree>
    <p:extLst>
      <p:ext uri="{BB962C8B-B14F-4D97-AF65-F5344CB8AC3E}">
        <p14:creationId xmlns:p14="http://schemas.microsoft.com/office/powerpoint/2010/main" val="134497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Kritisch</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controleer of alles goed verloopt, ook achteraf.</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sz="1800">
                <a:effectLst/>
                <a:latin typeface="Calibri" panose="020F0502020204030204" pitchFamily="34" charset="0"/>
                <a:ea typeface="Calibri" panose="020F0502020204030204" pitchFamily="34" charset="0"/>
                <a:cs typeface="Times New Roman" panose="02020603050405020304" pitchFamily="18" charset="0"/>
              </a:rPr>
              <a:t>Je gelooft niet zomaar alles. N</a:t>
            </a:r>
            <a:r>
              <a:rPr lang="nl-NL" sz="1800">
                <a:effectLst/>
                <a:latin typeface="Calibri" panose="020F0502020204030204" pitchFamily="34" charset="0"/>
                <a:ea typeface="Calibri" panose="020F0502020204030204" pitchFamily="34" charset="0"/>
                <a:cs typeface="Times New Roman" panose="02020603050405020304" pitchFamily="18" charset="0"/>
              </a:rPr>
              <a:t>iet alles is zwart-wit en soms moeten nuances worden gemaakt. Vb. Toets of taak nog eens nalezen, dingen in vraag stellen (bv. fake </a:t>
            </a:r>
            <a:r>
              <a:rPr lang="nl-NL" sz="1800" err="1">
                <a:effectLst/>
                <a:latin typeface="Calibri" panose="020F0502020204030204" pitchFamily="34" charset="0"/>
                <a:ea typeface="Calibri" panose="020F0502020204030204" pitchFamily="34" charset="0"/>
                <a:cs typeface="Times New Roman" panose="02020603050405020304" pitchFamily="18" charset="0"/>
              </a:rPr>
              <a:t>news</a:t>
            </a:r>
            <a:r>
              <a:rPr lang="nl-NL" sz="1800">
                <a:effectLst/>
                <a:latin typeface="Calibri" panose="020F0502020204030204" pitchFamily="34" charset="0"/>
                <a:ea typeface="Calibri" panose="020F0502020204030204" pitchFamily="34" charset="0"/>
                <a:cs typeface="Times New Roman" panose="02020603050405020304" pitchFamily="18" charset="0"/>
              </a:rPr>
              <a:t>), niet te snel tevreden zijn, reclame niet zomaar geloven,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14</a:t>
            </a:fld>
            <a:endParaRPr lang="nl-BE"/>
          </a:p>
        </p:txBody>
      </p:sp>
    </p:spTree>
    <p:extLst>
      <p:ext uri="{BB962C8B-B14F-4D97-AF65-F5344CB8AC3E}">
        <p14:creationId xmlns:p14="http://schemas.microsoft.com/office/powerpoint/2010/main" val="3582678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Zelfkennis</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weet hoe ik ben. Ik weet wat ik wel en niet kan.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sz="1800">
                <a:effectLst/>
                <a:latin typeface="Calibri" panose="020F0502020204030204" pitchFamily="34" charset="0"/>
                <a:ea typeface="Calibri" panose="020F0502020204030204" pitchFamily="34" charset="0"/>
                <a:cs typeface="Times New Roman" panose="02020603050405020304" pitchFamily="18" charset="0"/>
              </a:rPr>
              <a:t>Je kan jezelf goed inschatten: je weet waar je goed in bent en waarin minder. (belangrijk om een juiste studiekeuze te maken)</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NL" sz="1800">
                <a:effectLst/>
                <a:latin typeface="Calibri" panose="020F0502020204030204" pitchFamily="34" charset="0"/>
                <a:ea typeface="Calibri" panose="020F0502020204030204" pitchFamily="34" charset="0"/>
                <a:cs typeface="Times New Roman" panose="02020603050405020304" pitchFamily="18" charset="0"/>
              </a:rPr>
              <a:t>Vb. bij een sport weten hoever je kan gaan, beseffen dat je soms anders overkomt dan je bedoelde, als je hoogtevrees hebt geen </a:t>
            </a:r>
            <a:r>
              <a:rPr lang="nl-NL" sz="1800" err="1">
                <a:effectLst/>
                <a:latin typeface="Calibri" panose="020F0502020204030204" pitchFamily="34" charset="0"/>
                <a:ea typeface="Calibri" panose="020F0502020204030204" pitchFamily="34" charset="0"/>
                <a:cs typeface="Times New Roman" panose="02020603050405020304" pitchFamily="18" charset="0"/>
              </a:rPr>
              <a:t>dakwerker</a:t>
            </a:r>
            <a:r>
              <a:rPr lang="nl-NL" sz="1800">
                <a:effectLst/>
                <a:latin typeface="Calibri" panose="020F0502020204030204" pitchFamily="34" charset="0"/>
                <a:ea typeface="Calibri" panose="020F0502020204030204" pitchFamily="34" charset="0"/>
                <a:cs typeface="Times New Roman" panose="02020603050405020304" pitchFamily="18" charset="0"/>
              </a:rPr>
              <a:t> worden (of je angst overwinnen),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15</a:t>
            </a:fld>
            <a:endParaRPr lang="nl-BE"/>
          </a:p>
        </p:txBody>
      </p:sp>
    </p:spTree>
    <p:extLst>
      <p:ext uri="{BB962C8B-B14F-4D97-AF65-F5344CB8AC3E}">
        <p14:creationId xmlns:p14="http://schemas.microsoft.com/office/powerpoint/2010/main" val="28720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Zelfstandig</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800" i="1">
                <a:effectLst/>
                <a:latin typeface="Calibri" panose="020F0502020204030204" pitchFamily="34" charset="0"/>
                <a:ea typeface="Calibri" panose="020F0502020204030204" pitchFamily="34" charset="0"/>
                <a:cs typeface="Times New Roman" panose="02020603050405020304" pitchFamily="18" charset="0"/>
              </a:rPr>
              <a:t>Ik kan alleen iets maken of doen.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Alleen werken, zonder altijd hulp nodig te hebben van anderen. Zijn er zaken die jullie al alleen kunnen en mogen doen?</a:t>
            </a:r>
            <a:br>
              <a:rPr lang="nl-NL" sz="1800">
                <a:effectLst/>
                <a:latin typeface="Calibri" panose="020F0502020204030204" pitchFamily="34" charset="0"/>
                <a:ea typeface="Calibri" panose="020F0502020204030204" pitchFamily="34" charset="0"/>
                <a:cs typeface="Times New Roman" panose="02020603050405020304" pitchFamily="18" charset="0"/>
              </a:rPr>
            </a:br>
            <a:r>
              <a:rPr lang="nl-NL" sz="1800">
                <a:effectLst/>
                <a:latin typeface="Calibri" panose="020F0502020204030204" pitchFamily="34" charset="0"/>
                <a:ea typeface="Calibri" panose="020F0502020204030204" pitchFamily="34" charset="0"/>
                <a:cs typeface="Times New Roman" panose="02020603050405020304" pitchFamily="18" charset="0"/>
              </a:rPr>
              <a:t>Vb. eigen taken kunnen regelen en inplannen, alleen naar school gaan, eigen kleren kiezen, iets kopen in de supermarkt,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16</a:t>
            </a:fld>
            <a:endParaRPr lang="nl-BE"/>
          </a:p>
        </p:txBody>
      </p:sp>
    </p:spTree>
    <p:extLst>
      <p:ext uri="{BB962C8B-B14F-4D97-AF65-F5344CB8AC3E}">
        <p14:creationId xmlns:p14="http://schemas.microsoft.com/office/powerpoint/2010/main" val="84499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Initiatief nemen</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Ik durf beslissingen te nemen en tot actie over te gaan.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Dit talent heb je als je zelf de aanzet durft te nemen om iets te doen.</a:t>
            </a: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Vb. zelf koekjes bakken en verkopen voor een goed doel, kaarten ruilen op de speelplaats, verrassingsfeestje organiseren, eigen moestuin aanleggen, later een eigen zaak oprichten (‘ondernemer’), …</a:t>
            </a:r>
          </a:p>
          <a:p>
            <a:pPr>
              <a:lnSpc>
                <a:spcPct val="107000"/>
              </a:lnSpc>
              <a:spcAft>
                <a:spcPts val="800"/>
              </a:spcAft>
            </a:pP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17</a:t>
            </a:fld>
            <a:endParaRPr lang="nl-BE"/>
          </a:p>
        </p:txBody>
      </p:sp>
    </p:spTree>
    <p:extLst>
      <p:ext uri="{BB962C8B-B14F-4D97-AF65-F5344CB8AC3E}">
        <p14:creationId xmlns:p14="http://schemas.microsoft.com/office/powerpoint/2010/main" val="175975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Doorzettingsvermogen</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hou vol tot iets af is, ook al lukt het niet meteen.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Dit wil zeggen: nooit opgeven, blijven proberen. </a:t>
            </a:r>
            <a:br>
              <a:rPr lang="nl-NL" sz="1800">
                <a:effectLst/>
                <a:latin typeface="Calibri" panose="020F0502020204030204" pitchFamily="34" charset="0"/>
                <a:ea typeface="Calibri" panose="020F0502020204030204" pitchFamily="34" charset="0"/>
                <a:cs typeface="Times New Roman" panose="02020603050405020304" pitchFamily="18" charset="0"/>
              </a:rPr>
            </a:br>
            <a:r>
              <a:rPr lang="nl-NL" sz="1800">
                <a:effectLst/>
                <a:latin typeface="Calibri" panose="020F0502020204030204" pitchFamily="34" charset="0"/>
                <a:ea typeface="Calibri" panose="020F0502020204030204" pitchFamily="34" charset="0"/>
                <a:cs typeface="Times New Roman" panose="02020603050405020304" pitchFamily="18" charset="0"/>
              </a:rPr>
              <a:t>Vb. puzzelen, modelbouw, bergbeklimmen, trainen voor marathon, coronamaatregelen blijven volgen, studeren voor moeilijke toets,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18</a:t>
            </a:fld>
            <a:endParaRPr lang="nl-BE"/>
          </a:p>
        </p:txBody>
      </p:sp>
    </p:spTree>
    <p:extLst>
      <p:ext uri="{BB962C8B-B14F-4D97-AF65-F5344CB8AC3E}">
        <p14:creationId xmlns:p14="http://schemas.microsoft.com/office/powerpoint/2010/main" val="41134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Planmatig</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kan taken stap voor stap plannen en uitvoeren.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Als je goed je agenda kan bijhouden en volgen, een stappenplan vlot kan lezen en gebruiken.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Legopakket bouwen volgens plan, juist je handen kunnen wassen, nooit iets uit je agenda vergeten maken of meebrengen,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19</a:t>
            </a:fld>
            <a:endParaRPr lang="nl-BE"/>
          </a:p>
        </p:txBody>
      </p:sp>
    </p:spTree>
    <p:extLst>
      <p:ext uri="{BB962C8B-B14F-4D97-AF65-F5344CB8AC3E}">
        <p14:creationId xmlns:p14="http://schemas.microsoft.com/office/powerpoint/2010/main" val="258827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‘Maar, </a:t>
            </a:r>
            <a:r>
              <a:rPr lang="nl-NL" sz="1800" b="1" dirty="0">
                <a:effectLst/>
                <a:latin typeface="Calibri" panose="020F0502020204030204" pitchFamily="34" charset="0"/>
                <a:ea typeface="Calibri" panose="020F0502020204030204" pitchFamily="34" charset="0"/>
                <a:cs typeface="Calibri" panose="020F0502020204030204" pitchFamily="34" charset="0"/>
              </a:rPr>
              <a:t>wat is een talent</a:t>
            </a:r>
            <a:r>
              <a:rPr lang="nl-NL" sz="1800" dirty="0">
                <a:effectLst/>
                <a:latin typeface="Calibri" panose="020F0502020204030204" pitchFamily="34" charset="0"/>
                <a:ea typeface="Calibri" panose="020F0502020204030204" pitchFamily="34" charset="0"/>
                <a:cs typeface="Calibri" panose="020F0502020204030204" pitchFamily="34" charset="0"/>
              </a:rPr>
              <a:t>?’ </a:t>
            </a:r>
            <a:r>
              <a:rPr lang="nl-NL" sz="1800" i="1" dirty="0">
                <a:effectLst/>
                <a:latin typeface="Calibri" panose="020F0502020204030204" pitchFamily="34" charset="0"/>
                <a:ea typeface="Calibri" panose="020F0502020204030204" pitchFamily="34" charset="0"/>
                <a:cs typeface="Calibri" panose="020F0502020204030204" pitchFamily="34" charset="0"/>
              </a:rPr>
              <a:t>(Laat enkele leerlingen aan het woord.)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dirty="0">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dirty="0">
                <a:effectLst/>
                <a:latin typeface="Calibri" panose="020F0502020204030204" pitchFamily="34" charset="0"/>
                <a:ea typeface="Calibri" panose="020F0502020204030204" pitchFamily="34" charset="0"/>
                <a:cs typeface="Calibri" panose="020F0502020204030204" pitchFamily="34" charset="0"/>
              </a:rPr>
              <a:t>Antwoord (bij klikken in de PowerPoint): </a:t>
            </a:r>
            <a:r>
              <a:rPr lang="nl-NL" sz="1800" dirty="0">
                <a:effectLst/>
                <a:latin typeface="Calibri" panose="020F0502020204030204" pitchFamily="34" charset="0"/>
                <a:ea typeface="Calibri" panose="020F0502020204030204" pitchFamily="34" charset="0"/>
                <a:cs typeface="Calibri" panose="020F0502020204030204" pitchFamily="34" charset="0"/>
              </a:rPr>
              <a:t>‘Een talent is </a:t>
            </a:r>
            <a:r>
              <a:rPr lang="nl-NL" sz="1800" b="1" dirty="0">
                <a:effectLst/>
                <a:latin typeface="Calibri" panose="020F0502020204030204" pitchFamily="34" charset="0"/>
                <a:ea typeface="Calibri" panose="020F0502020204030204" pitchFamily="34" charset="0"/>
                <a:cs typeface="Calibri" panose="020F0502020204030204" pitchFamily="34" charset="0"/>
              </a:rPr>
              <a:t>iets wat je goed kan en graag doet.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Je kan er ook nog in groeien. Iedereen heeft talenten, maar niet iedereen heeft dezelfde.’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a:t>
            </a:r>
            <a:r>
              <a:rPr lang="nl-NL" sz="1800" i="1" dirty="0">
                <a:effectLst/>
                <a:latin typeface="Calibri" panose="020F0502020204030204" pitchFamily="34" charset="0"/>
                <a:ea typeface="Calibri" panose="020F0502020204030204" pitchFamily="34" charset="0"/>
                <a:cs typeface="Calibri" panose="020F0502020204030204" pitchFamily="34" charset="0"/>
              </a:rPr>
              <a:t>Laat de leerlingen de definitie noteren in hun bundel.)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a:t>
            </a:fld>
            <a:endParaRPr lang="nl-BE"/>
          </a:p>
        </p:txBody>
      </p:sp>
    </p:spTree>
    <p:extLst>
      <p:ext uri="{BB962C8B-B14F-4D97-AF65-F5344CB8AC3E}">
        <p14:creationId xmlns:p14="http://schemas.microsoft.com/office/powerpoint/2010/main" val="1620637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Flexibel</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kan omgaan met verandering.</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sz="1800">
                <a:effectLst/>
                <a:latin typeface="Calibri" panose="020F0502020204030204" pitchFamily="34" charset="0"/>
                <a:ea typeface="Calibri" panose="020F0502020204030204" pitchFamily="34" charset="0"/>
                <a:cs typeface="Times New Roman" panose="02020603050405020304" pitchFamily="18" charset="0"/>
              </a:rPr>
              <a:t>Soms veranderen er zaken in je leven, verwacht of onverwacht. Om je goed te kunnen aanpassen moet je flexibel zijn. </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Vb. afstandsleren, babysitten, goed omgaan met nieuwe leerlingen in de klas, voor iemand klaar staan ook al heb je het druk,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20</a:t>
            </a:fld>
            <a:endParaRPr lang="nl-BE"/>
          </a:p>
        </p:txBody>
      </p:sp>
    </p:spTree>
    <p:extLst>
      <p:ext uri="{BB962C8B-B14F-4D97-AF65-F5344CB8AC3E}">
        <p14:creationId xmlns:p14="http://schemas.microsoft.com/office/powerpoint/2010/main" val="1960498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Technisch inzicht</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begrijp goed hoe dingen werken en in elkaar zitten.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Snel begrijpen hoe dingen moeten gemaakt worden, graag dingen in elkaar steken (monteren, demonteren).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Techniekacademie volgen, machines analyseren (motor auto, balpen, mixer, computer, …), technisch gereedschap gebruiken,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21</a:t>
            </a:fld>
            <a:endParaRPr lang="nl-BE"/>
          </a:p>
        </p:txBody>
      </p:sp>
    </p:spTree>
    <p:extLst>
      <p:ext uri="{BB962C8B-B14F-4D97-AF65-F5344CB8AC3E}">
        <p14:creationId xmlns:p14="http://schemas.microsoft.com/office/powerpoint/2010/main" val="3301984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Veilig</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werk voorzichtig en kan gevaar inschatten.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Niet lopen op trappen, fietshelm opzetten, opletten voor kleine kinderen, voorzichtig zijn op een hoge ladder, goed kijken voor je oversteekt op het zebrapad, bedachtzaam handelen,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22</a:t>
            </a:fld>
            <a:endParaRPr lang="nl-BE"/>
          </a:p>
        </p:txBody>
      </p:sp>
    </p:spTree>
    <p:extLst>
      <p:ext uri="{BB962C8B-B14F-4D97-AF65-F5344CB8AC3E}">
        <p14:creationId xmlns:p14="http://schemas.microsoft.com/office/powerpoint/2010/main" val="2295113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Zorgzaam</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draag zorg voor het milieu, mensen en materiaal.</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voorzichtig zijn met een baby, mensen helpen of verzorgen, afval sorteren, zorg dragen voor je spullen, oog hebben voor mensen die troost of aandacht nodig hebben,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23</a:t>
            </a:fld>
            <a:endParaRPr lang="nl-BE"/>
          </a:p>
        </p:txBody>
      </p:sp>
    </p:spTree>
    <p:extLst>
      <p:ext uri="{BB962C8B-B14F-4D97-AF65-F5344CB8AC3E}">
        <p14:creationId xmlns:p14="http://schemas.microsoft.com/office/powerpoint/2010/main" val="2721631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Sociaal</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doe graag dingen samen met anderen.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Als je een </a:t>
            </a:r>
            <a:r>
              <a:rPr lang="nl-NL" sz="1800" err="1">
                <a:effectLst/>
                <a:latin typeface="Calibri" panose="020F0502020204030204" pitchFamily="34" charset="0"/>
                <a:ea typeface="Calibri" panose="020F0502020204030204" pitchFamily="34" charset="0"/>
                <a:cs typeface="Times New Roman" panose="02020603050405020304" pitchFamily="18" charset="0"/>
              </a:rPr>
              <a:t>teamplayer</a:t>
            </a:r>
            <a:r>
              <a:rPr lang="nl-NL" sz="1800">
                <a:effectLst/>
                <a:latin typeface="Calibri" panose="020F0502020204030204" pitchFamily="34" charset="0"/>
                <a:ea typeface="Calibri" panose="020F0502020204030204" pitchFamily="34" charset="0"/>
                <a:cs typeface="Times New Roman" panose="02020603050405020304" pitchFamily="18" charset="0"/>
              </a:rPr>
              <a:t> bent en graag werkt met andere mensen, liefst samen dingen doet en graag onder de mensen bent.</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sporten in een team, lid van een jeugdbeweging, samen gamen, klasgenoot helpen met huiswerk,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24</a:t>
            </a:fld>
            <a:endParaRPr lang="nl-BE"/>
          </a:p>
        </p:txBody>
      </p:sp>
    </p:spTree>
    <p:extLst>
      <p:ext uri="{BB962C8B-B14F-4D97-AF65-F5344CB8AC3E}">
        <p14:creationId xmlns:p14="http://schemas.microsoft.com/office/powerpoint/2010/main" val="4241139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Leiderschap</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Ik neem vaak de leiding in een groep.</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Wie van jullie is een geboren leider?</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Vb. taken verdelen om een feestje te organiseren, kapitein van een team bij sport zijn, bij een groepswerk graag de touwtjes in handen houden, graag overzicht houden wie met wat bezig is, later je eigen zaak willen opstarten of minister willen worden, …</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25</a:t>
            </a:fld>
            <a:endParaRPr lang="nl-BE"/>
          </a:p>
        </p:txBody>
      </p:sp>
    </p:spTree>
    <p:extLst>
      <p:ext uri="{BB962C8B-B14F-4D97-AF65-F5344CB8AC3E}">
        <p14:creationId xmlns:p14="http://schemas.microsoft.com/office/powerpoint/2010/main" val="4162467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Digitaal inzicht:</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ben goed met technologie en media.</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Dit talent is iets voor jou als je graag en best vlot met digitale kanalen en apparaten aan de slag gaat.</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NL" sz="1800">
                <a:effectLst/>
                <a:latin typeface="Calibri" panose="020F0502020204030204" pitchFamily="34" charset="0"/>
                <a:ea typeface="Calibri" panose="020F0502020204030204" pitchFamily="34" charset="0"/>
                <a:cs typeface="Times New Roman" panose="02020603050405020304" pitchFamily="18" charset="0"/>
              </a:rPr>
              <a:t>Vb. uitleggen aan iemand hoe </a:t>
            </a:r>
            <a:r>
              <a:rPr lang="nl-NL" sz="1800" err="1">
                <a:effectLst/>
                <a:latin typeface="Calibri" panose="020F0502020204030204" pitchFamily="34" charset="0"/>
                <a:ea typeface="Calibri" panose="020F0502020204030204" pitchFamily="34" charset="0"/>
                <a:cs typeface="Times New Roman" panose="02020603050405020304" pitchFamily="18" charset="0"/>
              </a:rPr>
              <a:t>TikTok</a:t>
            </a:r>
            <a:r>
              <a:rPr lang="nl-NL" sz="1800">
                <a:effectLst/>
                <a:latin typeface="Calibri" panose="020F0502020204030204" pitchFamily="34" charset="0"/>
                <a:ea typeface="Calibri" panose="020F0502020204030204" pitchFamily="34" charset="0"/>
                <a:cs typeface="Times New Roman" panose="02020603050405020304" pitchFamily="18" charset="0"/>
              </a:rPr>
              <a:t> of Instagram werkt, een printer kunnen instellen, vlot werken met een tablet, weten wat je wel/niet mag delen op sociale media, programmeren ,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26</a:t>
            </a:fld>
            <a:endParaRPr lang="nl-BE"/>
          </a:p>
        </p:txBody>
      </p:sp>
    </p:spTree>
    <p:extLst>
      <p:ext uri="{BB962C8B-B14F-4D97-AF65-F5344CB8AC3E}">
        <p14:creationId xmlns:p14="http://schemas.microsoft.com/office/powerpoint/2010/main" val="1130154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‘Nu we alle talenten overliepen, krijgen jullie wat meer informatie over het Talentenfestival.’</a:t>
            </a: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Klik op de foto om het </a:t>
            </a:r>
            <a:r>
              <a:rPr lang="nl-BE" sz="1800" b="1" i="1" dirty="0">
                <a:effectLst/>
                <a:latin typeface="Calibri" panose="020F0502020204030204" pitchFamily="34" charset="0"/>
                <a:ea typeface="Calibri" panose="020F0502020204030204" pitchFamily="34" charset="0"/>
                <a:cs typeface="Times New Roman" panose="02020603050405020304" pitchFamily="18" charset="0"/>
              </a:rPr>
              <a:t>filmpje</a:t>
            </a:r>
            <a:r>
              <a:rPr lang="nl-BE" sz="1800" i="1" dirty="0">
                <a:effectLst/>
                <a:latin typeface="Calibri" panose="020F0502020204030204" pitchFamily="34" charset="0"/>
                <a:ea typeface="Calibri" panose="020F0502020204030204" pitchFamily="34" charset="0"/>
                <a:cs typeface="Times New Roman" panose="02020603050405020304" pitchFamily="18" charset="0"/>
              </a:rPr>
              <a:t> af te spelen.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(Indien het filmpje niet automatisch afspeelt in de PowerPointpresentatie: ga naar </a:t>
            </a:r>
            <a:r>
              <a:rPr lang="nl-BE"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https://youtu.be/Ed8ZmJtB88U</a:t>
            </a:r>
            <a:r>
              <a:rPr lang="nl-BE" sz="1800" i="1" dirty="0">
                <a:effectLst/>
                <a:latin typeface="Calibri" panose="020F0502020204030204" pitchFamily="34" charset="0"/>
                <a:ea typeface="Calibri" panose="020F0502020204030204" pitchFamily="34" charset="0"/>
                <a:cs typeface="Times New Roman" panose="02020603050405020304" pitchFamily="18" charset="0"/>
              </a:rPr>
              <a:t>  - </a:t>
            </a:r>
            <a:r>
              <a:rPr lang="nl-BE" sz="1800" b="1" i="1" dirty="0">
                <a:effectLst/>
                <a:latin typeface="Calibri" panose="020F0502020204030204" pitchFamily="34" charset="0"/>
                <a:ea typeface="Calibri" panose="020F0502020204030204" pitchFamily="34" charset="0"/>
                <a:cs typeface="Times New Roman" panose="02020603050405020304" pitchFamily="18" charset="0"/>
              </a:rPr>
              <a:t>10 min</a:t>
            </a:r>
            <a:r>
              <a:rPr lang="nl-BE" sz="1800" i="1" dirty="0">
                <a:effectLst/>
                <a:latin typeface="Calibri" panose="020F0502020204030204" pitchFamily="34"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a:t>
            </a:r>
            <a:r>
              <a:rPr lang="nl-BE" sz="1800" i="1" dirty="0">
                <a:effectLst/>
                <a:latin typeface="Calibri" panose="020F0502020204030204" pitchFamily="34" charset="0"/>
                <a:ea typeface="Calibri" panose="020F0502020204030204" pitchFamily="34" charset="0"/>
                <a:cs typeface="Times New Roman" panose="02020603050405020304" pitchFamily="18" charset="0"/>
              </a:rPr>
              <a:t>Hier kan je als leerkracht nadien nog even duiden hoe het specifiek voor jullie klas zal verlopen: groepsverdeling, klassikaal of hoekenwerk, moment bezoek Talentenfestival,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27</a:t>
            </a:fld>
            <a:endParaRPr lang="nl-BE"/>
          </a:p>
        </p:txBody>
      </p:sp>
    </p:spTree>
    <p:extLst>
      <p:ext uri="{BB962C8B-B14F-4D97-AF65-F5344CB8AC3E}">
        <p14:creationId xmlns:p14="http://schemas.microsoft.com/office/powerpoint/2010/main" val="3219127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‘Nog even luisteren of jullie de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manieren</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om talenten te ontdekken nog weten?’ </a:t>
            </a:r>
          </a:p>
          <a:p>
            <a:pPr>
              <a:lnSpc>
                <a:spcPct val="107000"/>
              </a:lnSpc>
              <a:spcAft>
                <a:spcPts val="800"/>
              </a:spcAft>
            </a:pP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(Laat leerlingen antwoorden en </a:t>
            </a: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klik</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om de </a:t>
            </a: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antwoorden</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 tonen)</a:t>
            </a:r>
          </a:p>
          <a:p>
            <a:pPr>
              <a:lnSpc>
                <a:spcPct val="107000"/>
              </a:lnSpc>
              <a:spcAft>
                <a:spcPts val="800"/>
              </a:spcAft>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weten nu dat we talenten kunnen ontdekken door zelf veel te proberen en ervaren, of door met mensen te praten die je goed kennen.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Zo kan je beter</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een hobby, studierichting of beroep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kiezen</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28</a:t>
            </a:fld>
            <a:endParaRPr lang="nl-BE"/>
          </a:p>
        </p:txBody>
      </p:sp>
    </p:spTree>
    <p:extLst>
      <p:ext uri="{BB962C8B-B14F-4D97-AF65-F5344CB8AC3E}">
        <p14:creationId xmlns:p14="http://schemas.microsoft.com/office/powerpoint/2010/main" val="787274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‘Jouw talenten inzetten voor een passende job is natuurlijk niet simpel, want je kan bv. niet élk beroep testen… tenzij je Brecht heet, want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Brecht</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ging op onderzoek en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testte 40 verschillende jobs</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uit voor het </a:t>
            </a:r>
            <a:r>
              <a:rPr lang="nl-BE"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Ketnetprogramma</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Roadies. We kijken even samen naar wat Brecht ervan vond.’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(Indien het </a:t>
            </a: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filmpje</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niet automatisch afspeelt in de PowerPointpresentatie: ga naar </a:t>
            </a:r>
            <a:r>
              <a:rPr lang="nl-BE" sz="1800" i="1"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https://www.youtube.com/watch?v=infMYpf3Ou0</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000000"/>
                </a:solidFill>
                <a:effectLst/>
                <a:latin typeface="Calibri" panose="020F0502020204030204" pitchFamily="34" charset="0"/>
                <a:ea typeface="Calibri" panose="020F0502020204030204" pitchFamily="34" charset="0"/>
              </a:rPr>
              <a:t>- duur </a:t>
            </a:r>
            <a:r>
              <a:rPr lang="nl-BE" sz="1800" b="1" i="1" dirty="0">
                <a:solidFill>
                  <a:srgbClr val="000000"/>
                </a:solidFill>
                <a:effectLst/>
                <a:latin typeface="Calibri" panose="020F0502020204030204" pitchFamily="34" charset="0"/>
                <a:ea typeface="Calibri" panose="020F0502020204030204" pitchFamily="34" charset="0"/>
              </a:rPr>
              <a:t>4,5 min</a:t>
            </a:r>
            <a:r>
              <a:rPr lang="nl-BE" sz="1800" i="1" dirty="0">
                <a:solidFill>
                  <a:srgbClr val="000000"/>
                </a:solidFill>
                <a:effectLst/>
                <a:latin typeface="Calibri" panose="020F0502020204030204" pitchFamily="34" charset="0"/>
                <a:ea typeface="Calibri" panose="020F0502020204030204" pitchFamily="34" charset="0"/>
              </a:rPr>
              <a:t>. incl. 0,5 min. bloopers op einde)</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29</a:t>
            </a:fld>
            <a:endParaRPr lang="nl-BE"/>
          </a:p>
        </p:txBody>
      </p:sp>
    </p:spTree>
    <p:extLst>
      <p:ext uri="{BB962C8B-B14F-4D97-AF65-F5344CB8AC3E}">
        <p14:creationId xmlns:p14="http://schemas.microsoft.com/office/powerpoint/2010/main" val="1570956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‘Het is niet altijd gemakkelijk om de juiste woorden te vinden om</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over je eigen talenten </a:t>
            </a:r>
            <a:r>
              <a:rPr lang="nl-BE" sz="1800" dirty="0">
                <a:effectLst/>
                <a:latin typeface="Calibri" panose="020F0502020204030204" pitchFamily="34" charset="0"/>
                <a:ea typeface="Calibri" panose="020F0502020204030204" pitchFamily="34" charset="0"/>
                <a:cs typeface="Times New Roman" panose="02020603050405020304" pitchFamily="18" charset="0"/>
              </a:rPr>
              <a:t>te</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vertellen</a:t>
            </a:r>
            <a:r>
              <a:rPr lang="nl-BE" sz="1800" dirty="0">
                <a:effectLst/>
                <a:latin typeface="Calibri" panose="020F0502020204030204" pitchFamily="34" charset="0"/>
                <a:ea typeface="Calibri" panose="020F0502020204030204" pitchFamily="34" charset="0"/>
                <a:cs typeface="Times New Roman" panose="02020603050405020304" pitchFamily="18" charset="0"/>
              </a:rPr>
              <a:t>. Daarom hebben we voor jullie een </a:t>
            </a:r>
            <a:r>
              <a:rPr lang="nl-BE" sz="1800" b="1" dirty="0">
                <a:effectLst/>
                <a:latin typeface="Calibri" panose="020F0502020204030204" pitchFamily="34" charset="0"/>
                <a:ea typeface="Calibri" panose="020F0502020204030204" pitchFamily="34" charset="0"/>
                <a:cs typeface="Times New Roman" panose="02020603050405020304" pitchFamily="18" charset="0"/>
              </a:rPr>
              <a:t>Talentenkaart</a:t>
            </a:r>
            <a:r>
              <a:rPr lang="nl-BE" sz="1800" dirty="0">
                <a:effectLst/>
                <a:latin typeface="Calibri" panose="020F0502020204030204" pitchFamily="34" charset="0"/>
                <a:ea typeface="Calibri" panose="020F0502020204030204" pitchFamily="34" charset="0"/>
                <a:cs typeface="Times New Roman" panose="02020603050405020304" pitchFamily="18" charset="0"/>
              </a:rPr>
              <a:t> met 23 talenten. Neem ze erbij. Deze talenten zullen we beter leren kennen tijdens het Talentenfestival.’</a:t>
            </a: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Hierna volgt uitleg over elk talent apart: slide 4 - 26. Als leerkracht kan je ze allemaal kort overlopen </a:t>
            </a:r>
            <a:r>
              <a:rPr lang="nl-BE" sz="1800" b="1" i="1" dirty="0">
                <a:effectLst/>
                <a:latin typeface="Calibri" panose="020F0502020204030204" pitchFamily="34" charset="0"/>
                <a:ea typeface="Calibri" panose="020F0502020204030204" pitchFamily="34" charset="0"/>
                <a:cs typeface="Times New Roman" panose="02020603050405020304" pitchFamily="18" charset="0"/>
              </a:rPr>
              <a:t>= + - 20 min.</a:t>
            </a:r>
            <a:r>
              <a:rPr lang="nl-BE" sz="1800" i="1" dirty="0">
                <a:effectLst/>
                <a:latin typeface="Calibri" panose="020F0502020204030204" pitchFamily="34" charset="0"/>
                <a:ea typeface="Calibri" panose="020F0502020204030204" pitchFamily="34" charset="0"/>
                <a:cs typeface="Times New Roman" panose="02020603050405020304" pitchFamily="18" charset="0"/>
              </a:rPr>
              <a:t> of diegene uitkiezen die voor jouw leerlingen onduidelijk zijn.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3</a:t>
            </a:fld>
            <a:endParaRPr lang="nl-BE"/>
          </a:p>
        </p:txBody>
      </p:sp>
    </p:spTree>
    <p:extLst>
      <p:ext uri="{BB962C8B-B14F-4D97-AF65-F5344CB8AC3E}">
        <p14:creationId xmlns:p14="http://schemas.microsoft.com/office/powerpoint/2010/main" val="1452962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‘Ook wij zullen enkele beroepen kunnen uittesten, op het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Talentenfestival</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 … (7/8/23/24)* maart van … (8u30-10u30/10u30-12u30/13u30-15u30)* gaan we naar het Talentenfestival in … (De Manege in Tienen/De Kazerne in Halle)*.’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vul in wat voor jouw klas is gepland.)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Daar kunnen jullie een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16-tal workshops</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uitproberen. Elke workshop is gelinkt aan een studiedomein uit het secundair onderwijs, een beroep en 2 talenten. Zo kunnen jullie je eigen talenten testen, verschillende jobs beter leren kennen en zien of je interesse hebt in 1 of meerdere studiedomeinen.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Als jullie toekomen op het Talentenfestival krijg je een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Festivalpas’</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een kaartje waar alle activiteiten op staan. Je kan veel doen, maar waarschijnlijk niet alles. Daarom kies je je eigen parcours: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Doe eerst de activiteiten die je zeker niet wil missen, maar verlies ook niet te veel tijd met aanschuiven of wachten.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 kan op je eentje rondlopen of met enkele vrienden. Zorg er wel voor dat je zelf kiest welke workshops je wil uitproberen.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Vul de ‘Festivalpas’ goed in. Zo weet je achteraf in de klas nog goed wat je allemaal gedaan hebt en wat je er van vond. Welke talenten had je? Welk beroep of studiedomein interesseert je?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Vergeet niet om een potlood of pen mee te brengen!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solidFill>
                  <a:srgbClr val="000000"/>
                </a:solidFill>
                <a:effectLst/>
                <a:latin typeface="Calibri" panose="020F0502020204030204" pitchFamily="34" charset="0"/>
                <a:ea typeface="Calibri" panose="020F0502020204030204" pitchFamily="34" charset="0"/>
              </a:rPr>
              <a:t>Hoe beter jullie alle opdrachten uitvoeren, hoe meer je kan doen, leren en ontdekken. Veel succes!</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30</a:t>
            </a:fld>
            <a:endParaRPr lang="nl-BE"/>
          </a:p>
        </p:txBody>
      </p:sp>
    </p:spTree>
    <p:extLst>
      <p:ext uri="{BB962C8B-B14F-4D97-AF65-F5344CB8AC3E}">
        <p14:creationId xmlns:p14="http://schemas.microsoft.com/office/powerpoint/2010/main" val="168638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‘Soms laten we ons een beetje foppen bij het maken van keuzes.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 jij dit raadseltje oplossen?’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(Indien het </a:t>
            </a: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filmpje</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niet automatisch afspeelt in de PowerPointpresentatie: ga naar “</a:t>
            </a:r>
            <a:r>
              <a:rPr lang="nl-BE" sz="1800"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Rara, hoe kan dat</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duur </a:t>
            </a: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min</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nl-BE" sz="1800" i="1" dirty="0">
                <a:effectLst/>
                <a:latin typeface="Calibri" panose="020F0502020204030204" pitchFamily="34" charset="0"/>
                <a:ea typeface="Times New Roman" panose="02020603050405020304" pitchFamily="18" charset="0"/>
              </a:rPr>
              <a:t>(</a:t>
            </a:r>
            <a:r>
              <a:rPr lang="nl-BE" sz="1800" i="1" u="sng" dirty="0">
                <a:effectLst/>
                <a:latin typeface="Calibri" panose="020F0502020204030204" pitchFamily="34" charset="0"/>
                <a:ea typeface="Times New Roman" panose="02020603050405020304" pitchFamily="18" charset="0"/>
              </a:rPr>
              <a:t>Tip</a:t>
            </a:r>
            <a:r>
              <a:rPr lang="nl-BE" sz="1800" i="1" dirty="0">
                <a:effectLst/>
                <a:latin typeface="Calibri" panose="020F0502020204030204" pitchFamily="34" charset="0"/>
                <a:ea typeface="Times New Roman" panose="02020603050405020304" pitchFamily="18" charset="0"/>
              </a:rPr>
              <a:t>: zet het filmpje op pauze tijdens de aftelklok en laat leerlingen zelf even antwoorden.)</a:t>
            </a:r>
            <a:endParaRPr lang="nl-BE" sz="1800" dirty="0">
              <a:effectLst/>
              <a:latin typeface="Times New Roman" panose="02020603050405020304" pitchFamily="18" charset="0"/>
              <a:ea typeface="Times New Roman" panose="02020603050405020304" pitchFamily="18" charset="0"/>
            </a:endParaRPr>
          </a:p>
          <a:p>
            <a:pPr fontAlgn="base"/>
            <a:endParaRPr lang="nl-BE" sz="1800" b="1" i="1" u="none" strike="noStrike"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r>
              <a:rPr lang="nl-BE" sz="1800" b="1" dirty="0">
                <a:effectLst/>
                <a:latin typeface="Calibri" panose="020F0502020204030204" pitchFamily="34" charset="0"/>
                <a:ea typeface="Times New Roman" panose="02020603050405020304" pitchFamily="18" charset="0"/>
                <a:cs typeface="Times New Roman" panose="02020603050405020304" pitchFamily="18" charset="0"/>
              </a:rPr>
              <a:t>Bespreek</a:t>
            </a:r>
            <a:r>
              <a:rPr lang="nl-BE" sz="1800" dirty="0">
                <a:effectLst/>
                <a:latin typeface="Calibri" panose="020F0502020204030204" pitchFamily="34" charset="0"/>
                <a:ea typeface="Times New Roman" panose="02020603050405020304" pitchFamily="18" charset="0"/>
                <a:cs typeface="Times New Roman" panose="02020603050405020304" pitchFamily="18" charset="0"/>
              </a:rPr>
              <a:t> met de leerlingen na het filmpje waarom dit raadseltje voor sommigen moeilijk was.</a:t>
            </a:r>
          </a:p>
          <a:p>
            <a:pPr fontAlgn="base"/>
            <a:r>
              <a:rPr lang="nl-BE" sz="1800" dirty="0">
                <a:effectLst/>
                <a:latin typeface="Calibri" panose="020F0502020204030204" pitchFamily="34" charset="0"/>
                <a:ea typeface="Times New Roman" panose="02020603050405020304" pitchFamily="18" charset="0"/>
              </a:rPr>
              <a:t>‘We hebben bij het woord piloot snel een beeld van een man voor onze ogen, omdat je dat beeld in onze maatschappij ook het vaakst ziet in films en op foto’s. Maar vrouwen kunnen natuurlijk even goed piloot zijn! </a:t>
            </a:r>
            <a:r>
              <a:rPr lang="nl-BE" sz="1800" b="1" dirty="0">
                <a:effectLst/>
                <a:latin typeface="Calibri" panose="020F0502020204030204" pitchFamily="34" charset="0"/>
                <a:ea typeface="Times New Roman" panose="02020603050405020304" pitchFamily="18" charset="0"/>
              </a:rPr>
              <a:t>Het zou jammer zijn als we door vooroordelen onze talenten en interesses niet zouden volgen</a:t>
            </a:r>
            <a:r>
              <a:rPr lang="nl-BE" sz="1800" dirty="0">
                <a:effectLst/>
                <a:latin typeface="Calibri" panose="020F0502020204030204" pitchFamily="34" charset="0"/>
                <a:ea typeface="Times New Roman" panose="02020603050405020304" pitchFamily="18" charset="0"/>
              </a:rPr>
              <a:t>…’</a:t>
            </a:r>
            <a:endParaRPr lang="nl-BE" sz="1800" dirty="0">
              <a:effectLst/>
              <a:latin typeface="Times New Roman" panose="02020603050405020304" pitchFamily="18" charset="0"/>
              <a:ea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31</a:t>
            </a:fld>
            <a:endParaRPr lang="nl-BE"/>
          </a:p>
        </p:txBody>
      </p:sp>
    </p:spTree>
    <p:extLst>
      <p:ext uri="{BB962C8B-B14F-4D97-AF65-F5344CB8AC3E}">
        <p14:creationId xmlns:p14="http://schemas.microsoft.com/office/powerpoint/2010/main" val="1480038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‘Bedenk maar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 zou gebeuren </a:t>
            </a:r>
            <a:r>
              <a:rPr lang="nl-BE"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als mensen hun talenten niet zouden gebruiken</a:t>
            </a:r>
            <a:r>
              <a:rPr lang="nl-BE"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 hebben alle soorten talenten en beroepen nodig. Kijk maar eens naar dit filmpje wat er anders kan gebeuren.’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(Indien het </a:t>
            </a:r>
            <a:r>
              <a:rPr lang="nl-BE"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filmpje</a:t>
            </a:r>
            <a:r>
              <a:rPr lang="nl-BE"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niet automatisch afspeelt in de PowerPointpresentatie: ga naar “Das Handwerk” </a:t>
            </a:r>
            <a:r>
              <a:rPr lang="nl-BE"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https://www.youtube.com/watch?v=1TwIUgd7eb0</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000000"/>
                </a:solidFill>
                <a:effectLst/>
                <a:latin typeface="Calibri" panose="020F0502020204030204" pitchFamily="34" charset="0"/>
                <a:ea typeface="Calibri" panose="020F0502020204030204" pitchFamily="34" charset="0"/>
              </a:rPr>
              <a:t>- duur </a:t>
            </a:r>
            <a:r>
              <a:rPr lang="nl-BE" sz="1800" b="1" i="1" dirty="0">
                <a:solidFill>
                  <a:srgbClr val="000000"/>
                </a:solidFill>
                <a:effectLst/>
                <a:latin typeface="Calibri" panose="020F0502020204030204" pitchFamily="34" charset="0"/>
                <a:ea typeface="Calibri" panose="020F0502020204030204" pitchFamily="34" charset="0"/>
              </a:rPr>
              <a:t>1.47 min</a:t>
            </a:r>
            <a:r>
              <a:rPr lang="nl-BE" sz="1800" i="1" dirty="0">
                <a:solidFill>
                  <a:srgbClr val="000000"/>
                </a:solidFill>
                <a:effectLst/>
                <a:latin typeface="Calibri" panose="020F0502020204030204" pitchFamily="34" charset="0"/>
                <a:ea typeface="Calibri" panose="020F0502020204030204" pitchFamily="34" charset="0"/>
              </a:rPr>
              <a:t>, daarna enkel aftiteling)</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32</a:t>
            </a:fld>
            <a:endParaRPr lang="nl-BE"/>
          </a:p>
        </p:txBody>
      </p:sp>
    </p:spTree>
    <p:extLst>
      <p:ext uri="{BB962C8B-B14F-4D97-AF65-F5344CB8AC3E}">
        <p14:creationId xmlns:p14="http://schemas.microsoft.com/office/powerpoint/2010/main" val="3430467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effectLst/>
                <a:latin typeface="Calibri" panose="020F0502020204030204" pitchFamily="34" charset="0"/>
                <a:ea typeface="Calibri" panose="020F0502020204030204" pitchFamily="34" charset="0"/>
                <a:cs typeface="Times New Roman" panose="02020603050405020304" pitchFamily="18" charset="0"/>
              </a:rPr>
              <a:t>‘Ziezo, we zijn klaar om </a:t>
            </a:r>
            <a:r>
              <a:rPr lang="nl-BE" sz="1800">
                <a:effectLst/>
                <a:latin typeface="Calibri" panose="020F0502020204030204" pitchFamily="34" charset="0"/>
                <a:ea typeface="Calibri" panose="020F0502020204030204" pitchFamily="34" charset="0"/>
                <a:cs typeface="Times New Roman" panose="02020603050405020304" pitchFamily="18" charset="0"/>
              </a:rPr>
              <a:t>het Talentenfestival te </a:t>
            </a:r>
            <a:r>
              <a:rPr lang="nl-BE" sz="1800" dirty="0">
                <a:effectLst/>
                <a:latin typeface="Calibri" panose="020F0502020204030204" pitchFamily="34" charset="0"/>
                <a:ea typeface="Calibri" panose="020F0502020204030204" pitchFamily="34" charset="0"/>
                <a:cs typeface="Times New Roman" panose="02020603050405020304" pitchFamily="18" charset="0"/>
              </a:rPr>
              <a:t>starten en op zoek te gaan naar jullie toptalenten!’</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33</a:t>
            </a:fld>
            <a:endParaRPr lang="nl-BE"/>
          </a:p>
        </p:txBody>
      </p:sp>
    </p:spTree>
    <p:extLst>
      <p:ext uri="{BB962C8B-B14F-4D97-AF65-F5344CB8AC3E}">
        <p14:creationId xmlns:p14="http://schemas.microsoft.com/office/powerpoint/2010/main" val="28184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Handig</a:t>
            </a:r>
            <a:r>
              <a:rPr lang="nl-BE"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werk vlot met mijn handen en gereedschappen.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sz="1800">
                <a:effectLst/>
                <a:latin typeface="Calibri" panose="020F0502020204030204" pitchFamily="34" charset="0"/>
                <a:ea typeface="Calibri" panose="020F0502020204030204" pitchFamily="34" charset="0"/>
                <a:cs typeface="Times New Roman" panose="02020603050405020304" pitchFamily="18" charset="0"/>
              </a:rPr>
              <a:t>Er bestaan veel soorten handigheid, bv. een pamper vlot verversen, knutselen, haar vlechten, een fietsband vervangen,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4</a:t>
            </a:fld>
            <a:endParaRPr lang="nl-BE"/>
          </a:p>
        </p:txBody>
      </p:sp>
    </p:spTree>
    <p:extLst>
      <p:ext uri="{BB962C8B-B14F-4D97-AF65-F5344CB8AC3E}">
        <p14:creationId xmlns:p14="http://schemas.microsoft.com/office/powerpoint/2010/main" val="401727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Actief</a:t>
            </a:r>
            <a:r>
              <a:rPr lang="nl-BE"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beweeg graag en werk liefst rechtstaand.</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Als je niet kan stilzitten of snel wil werken.</a:t>
            </a:r>
          </a:p>
          <a:p>
            <a:r>
              <a:rPr lang="nl-BE" sz="1800">
                <a:effectLst/>
                <a:latin typeface="Calibri" panose="020F0502020204030204" pitchFamily="34" charset="0"/>
                <a:ea typeface="Calibri" panose="020F0502020204030204" pitchFamily="34" charset="0"/>
                <a:cs typeface="Times New Roman" panose="02020603050405020304" pitchFamily="18" charset="0"/>
              </a:rPr>
              <a:t>Vb. sporten, jeugdbeweging, niet alleen kijken maar zelf ook veel doen,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5</a:t>
            </a:fld>
            <a:endParaRPr lang="nl-BE"/>
          </a:p>
        </p:txBody>
      </p:sp>
    </p:spTree>
    <p:extLst>
      <p:ext uri="{BB962C8B-B14F-4D97-AF65-F5344CB8AC3E}">
        <p14:creationId xmlns:p14="http://schemas.microsoft.com/office/powerpoint/2010/main" val="357905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Ruimtelijk inzicht: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Ik kan goed puzzelen en afmetingen inschatten.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Kan je goed inschatten hoe iets gestapeld kan worden binnen een ruimte of ben je vlot in bochten nemen met een voertuig?</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Vb. puzzelen,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Rubiks</a:t>
            </a:r>
            <a:r>
              <a:rPr lang="nl-BE" sz="1800" dirty="0">
                <a:effectLst/>
                <a:latin typeface="Calibri" panose="020F0502020204030204" pitchFamily="34" charset="0"/>
                <a:ea typeface="Calibri" panose="020F0502020204030204" pitchFamily="34" charset="0"/>
                <a:cs typeface="Times New Roman" panose="02020603050405020304" pitchFamily="18" charset="0"/>
              </a:rPr>
              <a:t> kubus, skaten, ruimtefiguren, …</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6</a:t>
            </a:fld>
            <a:endParaRPr lang="nl-BE"/>
          </a:p>
        </p:txBody>
      </p:sp>
    </p:spTree>
    <p:extLst>
      <p:ext uri="{BB962C8B-B14F-4D97-AF65-F5344CB8AC3E}">
        <p14:creationId xmlns:p14="http://schemas.microsoft.com/office/powerpoint/2010/main" val="397253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Wiskundig</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a:effectLst/>
                <a:latin typeface="Calibri" panose="020F0502020204030204" pitchFamily="34" charset="0"/>
                <a:ea typeface="Calibri" panose="020F0502020204030204" pitchFamily="34" charset="0"/>
                <a:cs typeface="Times New Roman" panose="02020603050405020304" pitchFamily="18" charset="0"/>
              </a:rPr>
              <a:t>Ik ben graag met cijfers bezig.</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sz="1800">
                <a:effectLst/>
                <a:latin typeface="Calibri" panose="020F0502020204030204" pitchFamily="34" charset="0"/>
                <a:ea typeface="Calibri" panose="020F0502020204030204" pitchFamily="34" charset="0"/>
                <a:cs typeface="Times New Roman" panose="02020603050405020304" pitchFamily="18" charset="0"/>
              </a:rPr>
              <a:t>Als je vlot en graag vraagstukken oplost, bv. sudoku’s maken, sparen voor iets met zakgeld, wiskunde op school, berekenen hoeveel iets kost of hoe groot iets is of hoe ver een afstand is, …</a:t>
            </a:r>
            <a:endParaRPr lang="nl-BE"/>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7</a:t>
            </a:fld>
            <a:endParaRPr lang="nl-BE"/>
          </a:p>
        </p:txBody>
      </p:sp>
    </p:spTree>
    <p:extLst>
      <p:ext uri="{BB962C8B-B14F-4D97-AF65-F5344CB8AC3E}">
        <p14:creationId xmlns:p14="http://schemas.microsoft.com/office/powerpoint/2010/main" val="212231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Communicatief</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Ik spreek en luister graag en wissel vaak ideeën uit.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Kan je iets uitleggen op een makkelijke manier (vb. aan een klasgenoot) én ook goed luisteren?</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Vb. overleggen bij een groepsgesprek, luisteren naar de leerkracht, graag gesprekken voeren, …</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8</a:t>
            </a:fld>
            <a:endParaRPr lang="nl-BE"/>
          </a:p>
        </p:txBody>
      </p:sp>
    </p:spTree>
    <p:extLst>
      <p:ext uri="{BB962C8B-B14F-4D97-AF65-F5344CB8AC3E}">
        <p14:creationId xmlns:p14="http://schemas.microsoft.com/office/powerpoint/2010/main" val="162847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dirty="0">
                <a:effectLst/>
                <a:latin typeface="Calibri" panose="020F0502020204030204" pitchFamily="34" charset="0"/>
                <a:ea typeface="Calibri" panose="020F0502020204030204" pitchFamily="34" charset="0"/>
                <a:cs typeface="Times New Roman" panose="02020603050405020304" pitchFamily="18" charset="0"/>
              </a:rPr>
              <a:t>Leergierig</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Ik leer graag nieuwe dingen bij.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i="1" dirty="0">
                <a:effectLst/>
                <a:latin typeface="Calibri" panose="020F0502020204030204" pitchFamily="34" charset="0"/>
                <a:ea typeface="Calibri" panose="020F0502020204030204" pitchFamily="34" charset="0"/>
                <a:cs typeface="Times New Roman" panose="02020603050405020304" pitchFamily="18" charset="0"/>
              </a:rPr>
              <a:t>Ik onderzoek graag hoe iets in elkaar zit.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alibri" panose="020F0502020204030204" pitchFamily="34" charset="0"/>
                <a:ea typeface="Calibri" panose="020F0502020204030204" pitchFamily="34" charset="0"/>
                <a:cs typeface="Times New Roman" panose="02020603050405020304" pitchFamily="18" charset="0"/>
              </a:rPr>
              <a:t>Vb. Altijd de laatste nieuwtjes willen weten op school,  de krant lezen, weten hoe iets in elkaar zit (bv. een balpen), …</a:t>
            </a:r>
            <a:endParaRPr lang="nl-BE" dirty="0"/>
          </a:p>
        </p:txBody>
      </p:sp>
      <p:sp>
        <p:nvSpPr>
          <p:cNvPr id="4" name="Tijdelijke aanduiding voor dianummer 3"/>
          <p:cNvSpPr>
            <a:spLocks noGrp="1"/>
          </p:cNvSpPr>
          <p:nvPr>
            <p:ph type="sldNum" sz="quarter" idx="5"/>
          </p:nvPr>
        </p:nvSpPr>
        <p:spPr/>
        <p:txBody>
          <a:bodyPr/>
          <a:lstStyle/>
          <a:p>
            <a:fld id="{8800E3A4-2FE5-451A-9108-19CDD8E86AA4}" type="slidenum">
              <a:rPr lang="nl-BE" smtClean="0"/>
              <a:t>9</a:t>
            </a:fld>
            <a:endParaRPr lang="nl-BE"/>
          </a:p>
        </p:txBody>
      </p:sp>
    </p:spTree>
    <p:extLst>
      <p:ext uri="{BB962C8B-B14F-4D97-AF65-F5344CB8AC3E}">
        <p14:creationId xmlns:p14="http://schemas.microsoft.com/office/powerpoint/2010/main" val="168363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787BA-8211-455A-801C-560DE747FFA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4EA8F4D5-57FB-42A1-8D61-F746ED87F9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383D601E-7C8E-45EC-9524-2084DACB8BE2}"/>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5" name="Tijdelijke aanduiding voor voettekst 4">
            <a:extLst>
              <a:ext uri="{FF2B5EF4-FFF2-40B4-BE49-F238E27FC236}">
                <a16:creationId xmlns:a16="http://schemas.microsoft.com/office/drawing/2014/main" id="{210BB187-0467-44A5-BCD1-61D02F6BDE1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9B0FC90-8564-44A0-B1D3-AB4F5CB15623}"/>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934538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70E10-997B-4EB5-903B-D85BDF6262D4}"/>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BF094B6-E84C-4C9F-8B38-5DA3ABAF555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414D190-662D-4348-B10C-E87BE8B8FCC2}"/>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5" name="Tijdelijke aanduiding voor voettekst 4">
            <a:extLst>
              <a:ext uri="{FF2B5EF4-FFF2-40B4-BE49-F238E27FC236}">
                <a16:creationId xmlns:a16="http://schemas.microsoft.com/office/drawing/2014/main" id="{48A4BE24-A4FC-47F6-A489-D79001C158F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884B035-6A75-4DB5-BBE2-79F85D38974E}"/>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356608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3A7E40D-88EC-4551-A9B4-ECD493E73AC9}"/>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AE4F225-4598-46D1-A66D-6DC700B1A2C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BFF5722-8E4F-418E-A45F-6545E5372E20}"/>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5" name="Tijdelijke aanduiding voor voettekst 4">
            <a:extLst>
              <a:ext uri="{FF2B5EF4-FFF2-40B4-BE49-F238E27FC236}">
                <a16:creationId xmlns:a16="http://schemas.microsoft.com/office/drawing/2014/main" id="{EDDC22A4-6DCB-4BF9-BFEA-F96146FD1E6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0F47833-0E82-45E2-AFF7-CB60688AE73E}"/>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22359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312D6-67A4-4DB0-922C-F893958959F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1DCD0D-D0CD-436B-93F7-5965DE5DB78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95CCE3C-32BE-49CA-A4AA-2D0B1D5856C6}"/>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5" name="Tijdelijke aanduiding voor voettekst 4">
            <a:extLst>
              <a:ext uri="{FF2B5EF4-FFF2-40B4-BE49-F238E27FC236}">
                <a16:creationId xmlns:a16="http://schemas.microsoft.com/office/drawing/2014/main" id="{A40BBA89-E294-4694-A7F6-4496B6E15E8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F9E9960-52A9-42E0-9485-D391C124FA4D}"/>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94855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616E8-110E-4FB0-AF40-672F28BC700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C59C577-C715-46E1-9767-93B53FDFF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AFD1CDE-FAB9-41F3-8B0A-EFE38FBACB6E}"/>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5" name="Tijdelijke aanduiding voor voettekst 4">
            <a:extLst>
              <a:ext uri="{FF2B5EF4-FFF2-40B4-BE49-F238E27FC236}">
                <a16:creationId xmlns:a16="http://schemas.microsoft.com/office/drawing/2014/main" id="{1F7CEC00-7564-41DB-B6FE-EED82E186AC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2B1CE68-6CC4-42DE-9731-3ABC6DD46E52}"/>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276143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54063-B6D2-473E-BCEA-F52A7909C68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6703CC5-659E-45B8-A7EC-6C558B55880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E68442E5-8C3C-4790-8E3C-9E0036E783B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0446470-4AEB-438B-8D72-CD4999C9CDEF}"/>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6" name="Tijdelijke aanduiding voor voettekst 5">
            <a:extLst>
              <a:ext uri="{FF2B5EF4-FFF2-40B4-BE49-F238E27FC236}">
                <a16:creationId xmlns:a16="http://schemas.microsoft.com/office/drawing/2014/main" id="{955CA197-FEEB-4E7F-BCDF-0D02270A43A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97E2FB3-39ED-4064-94D3-5DB8FA5B5959}"/>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09546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60D95-0392-4D7D-B960-294C006600DD}"/>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4E1D893-5A13-4E4C-A143-1DAD2C5E5B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A3A247C-CE09-4EC4-A53C-C28D65F27D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68FAB21D-FBAC-44C2-86F1-D0BA392B4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8BC3057-4E8E-47F9-A87C-8C33FBA39F7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877DBF65-A17D-4122-9A2D-E77F998E8D67}"/>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8" name="Tijdelijke aanduiding voor voettekst 7">
            <a:extLst>
              <a:ext uri="{FF2B5EF4-FFF2-40B4-BE49-F238E27FC236}">
                <a16:creationId xmlns:a16="http://schemas.microsoft.com/office/drawing/2014/main" id="{283CDE67-EE47-4B46-AB67-652AFD6B90EE}"/>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B76C5AE-EFC0-4B6B-8297-DBA539CBAEF5}"/>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39819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418B-820B-4105-B4AB-A1C4C49A23E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0ACA1392-61F1-4EE4-BC75-6E092C2DF50C}"/>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4" name="Tijdelijke aanduiding voor voettekst 3">
            <a:extLst>
              <a:ext uri="{FF2B5EF4-FFF2-40B4-BE49-F238E27FC236}">
                <a16:creationId xmlns:a16="http://schemas.microsoft.com/office/drawing/2014/main" id="{B11A86C7-58A6-48E7-A1A0-5228FAFC935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9C56705-0972-44CF-AF6B-3DCFDBD9DF9B}"/>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88460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0396595-E9AA-4A01-9C43-A3AACCCB901F}"/>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3" name="Tijdelijke aanduiding voor voettekst 2">
            <a:extLst>
              <a:ext uri="{FF2B5EF4-FFF2-40B4-BE49-F238E27FC236}">
                <a16:creationId xmlns:a16="http://schemas.microsoft.com/office/drawing/2014/main" id="{10EF4E59-CFCD-4E96-AEA0-81D856E1497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B40CD5F-0646-4016-B7A2-26CFE4BF4F60}"/>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203637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EB3A3-5C45-4E6C-9E58-B9BAB7BC65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7C360D8-3DA3-4268-BF1D-B3C91CF300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7CE7930-C790-49B4-8510-68D9D8355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B322B7-5282-4517-A918-606CA3A4B3E0}"/>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6" name="Tijdelijke aanduiding voor voettekst 5">
            <a:extLst>
              <a:ext uri="{FF2B5EF4-FFF2-40B4-BE49-F238E27FC236}">
                <a16:creationId xmlns:a16="http://schemas.microsoft.com/office/drawing/2014/main" id="{A10CA1ED-FD4C-494A-BB27-271418705A2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3D16711-9FFD-46DD-913D-57BA7524E6BF}"/>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325482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A6451-FF0C-43E0-83EC-0AAAEC736E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42EF890-8574-4D0B-B453-C4FC8EA37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581557B-C36D-4EE5-B80B-675430D73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D1AB7C8-3645-4C2E-ABC9-9D95CF103449}"/>
              </a:ext>
            </a:extLst>
          </p:cNvPr>
          <p:cNvSpPr>
            <a:spLocks noGrp="1"/>
          </p:cNvSpPr>
          <p:nvPr>
            <p:ph type="dt" sz="half" idx="10"/>
          </p:nvPr>
        </p:nvSpPr>
        <p:spPr/>
        <p:txBody>
          <a:bodyPr/>
          <a:lstStyle/>
          <a:p>
            <a:fld id="{DFEF251F-A68F-4719-A523-A8EC0FF67089}" type="datetimeFigureOut">
              <a:rPr lang="nl-BE" smtClean="0"/>
              <a:t>24/01/2023</a:t>
            </a:fld>
            <a:endParaRPr lang="nl-BE"/>
          </a:p>
        </p:txBody>
      </p:sp>
      <p:sp>
        <p:nvSpPr>
          <p:cNvPr id="6" name="Tijdelijke aanduiding voor voettekst 5">
            <a:extLst>
              <a:ext uri="{FF2B5EF4-FFF2-40B4-BE49-F238E27FC236}">
                <a16:creationId xmlns:a16="http://schemas.microsoft.com/office/drawing/2014/main" id="{416C335D-EFC7-45AA-B480-E5A0F77E47E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7DDB164-D939-4CDC-90DC-DB83A8905246}"/>
              </a:ext>
            </a:extLst>
          </p:cNvPr>
          <p:cNvSpPr>
            <a:spLocks noGrp="1"/>
          </p:cNvSpPr>
          <p:nvPr>
            <p:ph type="sldNum" sz="quarter" idx="12"/>
          </p:nvPr>
        </p:nvSpPr>
        <p:spPr/>
        <p:txBody>
          <a:bodyPr/>
          <a:lstStyle/>
          <a:p>
            <a:fld id="{16387B6C-0DFA-4E6D-866D-12F2A773875A}" type="slidenum">
              <a:rPr lang="nl-BE" smtClean="0"/>
              <a:t>‹nr.›</a:t>
            </a:fld>
            <a:endParaRPr lang="nl-BE"/>
          </a:p>
        </p:txBody>
      </p:sp>
    </p:spTree>
    <p:extLst>
      <p:ext uri="{BB962C8B-B14F-4D97-AF65-F5344CB8AC3E}">
        <p14:creationId xmlns:p14="http://schemas.microsoft.com/office/powerpoint/2010/main" val="126897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83D3C9A-2CB9-4307-A033-A00BCA45B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5AEFE32-167E-49BA-A65C-EB6588A6F5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B77C494-1E53-4BE4-855A-84BD91030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F251F-A68F-4719-A523-A8EC0FF67089}" type="datetimeFigureOut">
              <a:rPr lang="nl-BE" smtClean="0"/>
              <a:t>24/01/2023</a:t>
            </a:fld>
            <a:endParaRPr lang="nl-BE"/>
          </a:p>
        </p:txBody>
      </p:sp>
      <p:sp>
        <p:nvSpPr>
          <p:cNvPr id="5" name="Tijdelijke aanduiding voor voettekst 4">
            <a:extLst>
              <a:ext uri="{FF2B5EF4-FFF2-40B4-BE49-F238E27FC236}">
                <a16:creationId xmlns:a16="http://schemas.microsoft.com/office/drawing/2014/main" id="{005C2443-2D74-427E-9078-E4FAE415E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F30B7D8-574E-4A4A-85B9-FCBDB7784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87B6C-0DFA-4E6D-866D-12F2A773875A}" type="slidenum">
              <a:rPr lang="nl-BE" smtClean="0"/>
              <a:t>‹nr.›</a:t>
            </a:fld>
            <a:endParaRPr lang="nl-BE"/>
          </a:p>
        </p:txBody>
      </p:sp>
    </p:spTree>
    <p:extLst>
      <p:ext uri="{BB962C8B-B14F-4D97-AF65-F5344CB8AC3E}">
        <p14:creationId xmlns:p14="http://schemas.microsoft.com/office/powerpoint/2010/main" val="2770031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8.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sv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notesSlide" Target="../notesSlides/notesSlide26.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90.png"/><Relationship Id="rId4" Type="http://schemas.openxmlformats.org/officeDocument/2006/relationships/hyperlink" Target="https://www.youtube.com/watch?v=Ed8ZmJtB88U"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infMYpf3Ou0?feature=oembed" TargetMode="External"/><Relationship Id="rId1" Type="http://schemas.openxmlformats.org/officeDocument/2006/relationships/tags" Target="../tags/tag29.xml"/><Relationship Id="rId5" Type="http://schemas.openxmlformats.org/officeDocument/2006/relationships/image" Target="../media/image9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92.png"/><Relationship Id="rId4" Type="http://schemas.openxmlformats.org/officeDocument/2006/relationships/hyperlink" Target="https://www.youtube.com/watch?v=Q9f8zfK1TKk&amp;list=PLFoR0RR5IBRHh_Ged9R9zuOVkTe3NwLau&amp;index=3"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93.png"/><Relationship Id="rId4" Type="http://schemas.openxmlformats.org/officeDocument/2006/relationships/hyperlink" Target="https://www.youtube.com/watch?v=1TwIUgd7eb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notesSlide" Target="../notesSlides/notesSlide6.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ekst, illustratie&#10;&#10;Automatisch gegenereerde beschrijving">
            <a:extLst>
              <a:ext uri="{FF2B5EF4-FFF2-40B4-BE49-F238E27FC236}">
                <a16:creationId xmlns:a16="http://schemas.microsoft.com/office/drawing/2014/main" id="{3E1374C6-1377-4E96-8463-9C7A7F4C0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3021" y="829566"/>
            <a:ext cx="1871814" cy="979583"/>
          </a:xfrm>
          <a:prstGeom prst="rect">
            <a:avLst/>
          </a:prstGeom>
        </p:spPr>
      </p:pic>
      <p:pic>
        <p:nvPicPr>
          <p:cNvPr id="24" name="Afbeelding 23" descr="Afbeelding met tekst&#10;&#10;Automatisch gegenereerde beschrijving">
            <a:extLst>
              <a:ext uri="{FF2B5EF4-FFF2-40B4-BE49-F238E27FC236}">
                <a16:creationId xmlns:a16="http://schemas.microsoft.com/office/drawing/2014/main" id="{1E959CA6-DD79-4512-9BE4-5F4CE12137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98577" y="823236"/>
            <a:ext cx="1683023" cy="985913"/>
          </a:xfrm>
          <a:prstGeom prst="rect">
            <a:avLst/>
          </a:prstGeom>
        </p:spPr>
      </p:pic>
      <p:pic>
        <p:nvPicPr>
          <p:cNvPr id="1026" name="Afbeelding 1">
            <a:extLst>
              <a:ext uri="{FF2B5EF4-FFF2-40B4-BE49-F238E27FC236}">
                <a16:creationId xmlns:a16="http://schemas.microsoft.com/office/drawing/2014/main" id="{086DE396-8536-1058-E002-05B105354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241" y="2160088"/>
            <a:ext cx="11871518" cy="267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2134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inhoud 7">
            <a:extLst>
              <a:ext uri="{FF2B5EF4-FFF2-40B4-BE49-F238E27FC236}">
                <a16:creationId xmlns:a16="http://schemas.microsoft.com/office/drawing/2014/main" id="{1CED0A09-B764-416C-8828-F2A65644237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7992546" y="1238733"/>
            <a:ext cx="3481776" cy="4925028"/>
          </a:xfrm>
        </p:spPr>
      </p:pic>
      <p:pic>
        <p:nvPicPr>
          <p:cNvPr id="16" name="Afbeelding 15">
            <a:extLst>
              <a:ext uri="{FF2B5EF4-FFF2-40B4-BE49-F238E27FC236}">
                <a16:creationId xmlns:a16="http://schemas.microsoft.com/office/drawing/2014/main" id="{BF9AE53E-A444-4E14-86CA-01DAEB6111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5396" y="0"/>
            <a:ext cx="3481776" cy="3525182"/>
          </a:xfrm>
          <a:prstGeom prst="rect">
            <a:avLst/>
          </a:prstGeom>
        </p:spPr>
      </p:pic>
      <p:pic>
        <p:nvPicPr>
          <p:cNvPr id="18" name="Afbeelding 17">
            <a:extLst>
              <a:ext uri="{FF2B5EF4-FFF2-40B4-BE49-F238E27FC236}">
                <a16:creationId xmlns:a16="http://schemas.microsoft.com/office/drawing/2014/main" id="{EC365083-1626-47B7-A2D6-8AAEAC590B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360"/>
          <a:stretch/>
        </p:blipFill>
        <p:spPr>
          <a:xfrm>
            <a:off x="354945" y="3135851"/>
            <a:ext cx="4522275" cy="3131281"/>
          </a:xfrm>
          <a:prstGeom prst="rect">
            <a:avLst/>
          </a:prstGeom>
        </p:spPr>
      </p:pic>
    </p:spTree>
    <p:custDataLst>
      <p:tags r:id="rId1"/>
    </p:custDataLst>
    <p:extLst>
      <p:ext uri="{BB962C8B-B14F-4D97-AF65-F5344CB8AC3E}">
        <p14:creationId xmlns:p14="http://schemas.microsoft.com/office/powerpoint/2010/main" val="335654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246DFEBF-477B-473E-A6E9-4BDFF660139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7663330" y="1168882"/>
            <a:ext cx="3481776" cy="4925028"/>
          </a:xfrm>
        </p:spPr>
      </p:pic>
      <p:pic>
        <p:nvPicPr>
          <p:cNvPr id="13" name="Afbeelding 12">
            <a:extLst>
              <a:ext uri="{FF2B5EF4-FFF2-40B4-BE49-F238E27FC236}">
                <a16:creationId xmlns:a16="http://schemas.microsoft.com/office/drawing/2014/main" id="{ADEBE37E-360E-4E0B-8478-E0793622EC40}"/>
              </a:ext>
            </a:extLst>
          </p:cNvPr>
          <p:cNvPicPr>
            <a:picLocks noChangeAspect="1"/>
          </p:cNvPicPr>
          <p:nvPr/>
        </p:nvPicPr>
        <p:blipFill>
          <a:blip r:embed="rId5"/>
          <a:stretch>
            <a:fillRect/>
          </a:stretch>
        </p:blipFill>
        <p:spPr>
          <a:xfrm>
            <a:off x="1137933" y="426672"/>
            <a:ext cx="4395823" cy="2814291"/>
          </a:xfrm>
          <a:prstGeom prst="rect">
            <a:avLst/>
          </a:prstGeom>
        </p:spPr>
      </p:pic>
      <p:pic>
        <p:nvPicPr>
          <p:cNvPr id="5" name="Afbeelding 4" descr="Mensen die op de muur schilderen">
            <a:extLst>
              <a:ext uri="{FF2B5EF4-FFF2-40B4-BE49-F238E27FC236}">
                <a16:creationId xmlns:a16="http://schemas.microsoft.com/office/drawing/2014/main" id="{86C26801-926F-4CC9-9142-A0050A38C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95" y="3454014"/>
            <a:ext cx="4377720" cy="2918817"/>
          </a:xfrm>
          <a:prstGeom prst="rect">
            <a:avLst/>
          </a:prstGeom>
        </p:spPr>
      </p:pic>
    </p:spTree>
    <p:custDataLst>
      <p:tags r:id="rId1"/>
    </p:custDataLst>
    <p:extLst>
      <p:ext uri="{BB962C8B-B14F-4D97-AF65-F5344CB8AC3E}">
        <p14:creationId xmlns:p14="http://schemas.microsoft.com/office/powerpoint/2010/main" val="261405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9A557170-7039-42EE-AF47-87446B87B056}"/>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8023233" y="1345143"/>
            <a:ext cx="3481776" cy="4925028"/>
          </a:xfrm>
        </p:spPr>
      </p:pic>
      <p:grpSp>
        <p:nvGrpSpPr>
          <p:cNvPr id="9" name="Groep 8">
            <a:extLst>
              <a:ext uri="{FF2B5EF4-FFF2-40B4-BE49-F238E27FC236}">
                <a16:creationId xmlns:a16="http://schemas.microsoft.com/office/drawing/2014/main" id="{D3849E6F-C287-44B4-8ADF-2D61BC5C8EE8}"/>
              </a:ext>
            </a:extLst>
          </p:cNvPr>
          <p:cNvGrpSpPr/>
          <p:nvPr/>
        </p:nvGrpSpPr>
        <p:grpSpPr>
          <a:xfrm>
            <a:off x="665517" y="1002999"/>
            <a:ext cx="6617823" cy="2151753"/>
            <a:chOff x="592241" y="2185468"/>
            <a:chExt cx="5608581" cy="1791028"/>
          </a:xfrm>
        </p:grpSpPr>
        <p:pic>
          <p:nvPicPr>
            <p:cNvPr id="15" name="Picture 4">
              <a:extLst>
                <a:ext uri="{FF2B5EF4-FFF2-40B4-BE49-F238E27FC236}">
                  <a16:creationId xmlns:a16="http://schemas.microsoft.com/office/drawing/2014/main" id="{668C6AF2-0994-4FDF-B721-4EB4A9CC3D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03605" y="2189081"/>
              <a:ext cx="2697217" cy="17874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158D6E1-4920-4608-A037-585B8B8E879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2241" y="2185468"/>
              <a:ext cx="2642366" cy="177789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Afbeelding 2" descr="Afbeelding met muur, persoon, binnen, person&#10;&#10;Automatisch gegenereerde beschrijving">
            <a:extLst>
              <a:ext uri="{FF2B5EF4-FFF2-40B4-BE49-F238E27FC236}">
                <a16:creationId xmlns:a16="http://schemas.microsoft.com/office/drawing/2014/main" id="{7456F60D-B0FD-4DFA-9D86-A04C784A4A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0069" y="3365132"/>
            <a:ext cx="4275930" cy="2843939"/>
          </a:xfrm>
          <a:prstGeom prst="rect">
            <a:avLst/>
          </a:prstGeom>
        </p:spPr>
      </p:pic>
    </p:spTree>
    <p:custDataLst>
      <p:tags r:id="rId1"/>
    </p:custDataLst>
    <p:extLst>
      <p:ext uri="{BB962C8B-B14F-4D97-AF65-F5344CB8AC3E}">
        <p14:creationId xmlns:p14="http://schemas.microsoft.com/office/powerpoint/2010/main" val="36610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3EFD50E7-84D4-4F84-AEE0-C9A2D8016F8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7870878" y="1096896"/>
            <a:ext cx="3481776" cy="4925028"/>
          </a:xfrm>
        </p:spPr>
      </p:pic>
      <p:grpSp>
        <p:nvGrpSpPr>
          <p:cNvPr id="2" name="Groep 1">
            <a:extLst>
              <a:ext uri="{FF2B5EF4-FFF2-40B4-BE49-F238E27FC236}">
                <a16:creationId xmlns:a16="http://schemas.microsoft.com/office/drawing/2014/main" id="{C20E76AC-D101-4298-BAEE-21D0E344C594}"/>
              </a:ext>
            </a:extLst>
          </p:cNvPr>
          <p:cNvGrpSpPr/>
          <p:nvPr/>
        </p:nvGrpSpPr>
        <p:grpSpPr>
          <a:xfrm>
            <a:off x="1485185" y="778892"/>
            <a:ext cx="5847878" cy="5501578"/>
            <a:chOff x="5479670" y="427409"/>
            <a:chExt cx="5847878" cy="5501578"/>
          </a:xfrm>
        </p:grpSpPr>
        <p:pic>
          <p:nvPicPr>
            <p:cNvPr id="9" name="Afbeelding 8">
              <a:extLst>
                <a:ext uri="{FF2B5EF4-FFF2-40B4-BE49-F238E27FC236}">
                  <a16:creationId xmlns:a16="http://schemas.microsoft.com/office/drawing/2014/main" id="{9F9815C9-2BDB-482A-BDB0-DB4E150FF3E7}"/>
                </a:ext>
              </a:extLst>
            </p:cNvPr>
            <p:cNvPicPr>
              <a:picLocks noChangeAspect="1"/>
            </p:cNvPicPr>
            <p:nvPr/>
          </p:nvPicPr>
          <p:blipFill>
            <a:blip r:embed="rId5"/>
            <a:stretch>
              <a:fillRect/>
            </a:stretch>
          </p:blipFill>
          <p:spPr>
            <a:xfrm>
              <a:off x="7510655" y="3272095"/>
              <a:ext cx="3816893" cy="2656892"/>
            </a:xfrm>
            <a:prstGeom prst="rect">
              <a:avLst/>
            </a:prstGeom>
          </p:spPr>
        </p:pic>
        <p:pic>
          <p:nvPicPr>
            <p:cNvPr id="13" name="Afbeelding 12">
              <a:extLst>
                <a:ext uri="{FF2B5EF4-FFF2-40B4-BE49-F238E27FC236}">
                  <a16:creationId xmlns:a16="http://schemas.microsoft.com/office/drawing/2014/main" id="{98700BE4-08DC-4B78-B017-7634E75A36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79670" y="427409"/>
              <a:ext cx="3710659" cy="2567041"/>
            </a:xfrm>
            <a:prstGeom prst="rect">
              <a:avLst/>
            </a:prstGeom>
          </p:spPr>
        </p:pic>
      </p:grpSp>
    </p:spTree>
    <p:custDataLst>
      <p:tags r:id="rId1"/>
    </p:custDataLst>
    <p:extLst>
      <p:ext uri="{BB962C8B-B14F-4D97-AF65-F5344CB8AC3E}">
        <p14:creationId xmlns:p14="http://schemas.microsoft.com/office/powerpoint/2010/main" val="258504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DCCE0B6F-5935-4523-8D43-AE313E7A6175}"/>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8335224" y="1908205"/>
            <a:ext cx="3190066" cy="3597683"/>
          </a:xfrm>
        </p:spPr>
      </p:pic>
      <p:grpSp>
        <p:nvGrpSpPr>
          <p:cNvPr id="2" name="Groep 1">
            <a:extLst>
              <a:ext uri="{FF2B5EF4-FFF2-40B4-BE49-F238E27FC236}">
                <a16:creationId xmlns:a16="http://schemas.microsoft.com/office/drawing/2014/main" id="{7DB3C4ED-748C-493E-A47E-A1E4CBBB5F8F}"/>
              </a:ext>
            </a:extLst>
          </p:cNvPr>
          <p:cNvGrpSpPr/>
          <p:nvPr/>
        </p:nvGrpSpPr>
        <p:grpSpPr>
          <a:xfrm>
            <a:off x="760148" y="605565"/>
            <a:ext cx="6170040" cy="5682342"/>
            <a:chOff x="5556737" y="538549"/>
            <a:chExt cx="5676317" cy="5351795"/>
          </a:xfrm>
        </p:grpSpPr>
        <p:pic>
          <p:nvPicPr>
            <p:cNvPr id="13" name="Afbeelding 12">
              <a:extLst>
                <a:ext uri="{FF2B5EF4-FFF2-40B4-BE49-F238E27FC236}">
                  <a16:creationId xmlns:a16="http://schemas.microsoft.com/office/drawing/2014/main" id="{B1EE16FF-8714-4B49-B59F-71BAA714B2A3}"/>
                </a:ext>
              </a:extLst>
            </p:cNvPr>
            <p:cNvPicPr>
              <a:picLocks noChangeAspect="1"/>
            </p:cNvPicPr>
            <p:nvPr/>
          </p:nvPicPr>
          <p:blipFill>
            <a:blip r:embed="rId5"/>
            <a:stretch>
              <a:fillRect/>
            </a:stretch>
          </p:blipFill>
          <p:spPr>
            <a:xfrm>
              <a:off x="6436503" y="538549"/>
              <a:ext cx="3899706" cy="2599804"/>
            </a:xfrm>
            <a:prstGeom prst="rect">
              <a:avLst/>
            </a:prstGeom>
          </p:spPr>
        </p:pic>
        <p:pic>
          <p:nvPicPr>
            <p:cNvPr id="15" name="Afbeelding 14">
              <a:extLst>
                <a:ext uri="{FF2B5EF4-FFF2-40B4-BE49-F238E27FC236}">
                  <a16:creationId xmlns:a16="http://schemas.microsoft.com/office/drawing/2014/main" id="{1DA8C387-399B-4275-8F7D-50345BA5D442}"/>
                </a:ext>
              </a:extLst>
            </p:cNvPr>
            <p:cNvPicPr>
              <a:picLocks noChangeAspect="1"/>
            </p:cNvPicPr>
            <p:nvPr/>
          </p:nvPicPr>
          <p:blipFill>
            <a:blip r:embed="rId6"/>
            <a:stretch>
              <a:fillRect/>
            </a:stretch>
          </p:blipFill>
          <p:spPr>
            <a:xfrm>
              <a:off x="5556737" y="3604344"/>
              <a:ext cx="5676317" cy="2286000"/>
            </a:xfrm>
            <a:prstGeom prst="rect">
              <a:avLst/>
            </a:prstGeom>
          </p:spPr>
        </p:pic>
      </p:grpSp>
    </p:spTree>
    <p:custDataLst>
      <p:tags r:id="rId1"/>
    </p:custDataLst>
    <p:extLst>
      <p:ext uri="{BB962C8B-B14F-4D97-AF65-F5344CB8AC3E}">
        <p14:creationId xmlns:p14="http://schemas.microsoft.com/office/powerpoint/2010/main" val="171067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97C61FC5-BC75-45FE-AC49-519DB112EE0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7930604" y="1131335"/>
            <a:ext cx="3481776" cy="4925028"/>
          </a:xfrm>
        </p:spPr>
      </p:pic>
      <p:grpSp>
        <p:nvGrpSpPr>
          <p:cNvPr id="2" name="Groep 1">
            <a:extLst>
              <a:ext uri="{FF2B5EF4-FFF2-40B4-BE49-F238E27FC236}">
                <a16:creationId xmlns:a16="http://schemas.microsoft.com/office/drawing/2014/main" id="{6E280B1D-E7D6-4052-A5EE-43E2EA6D1AA8}"/>
              </a:ext>
            </a:extLst>
          </p:cNvPr>
          <p:cNvGrpSpPr/>
          <p:nvPr/>
        </p:nvGrpSpPr>
        <p:grpSpPr>
          <a:xfrm>
            <a:off x="857317" y="354960"/>
            <a:ext cx="6505296" cy="5915211"/>
            <a:chOff x="5557654" y="354959"/>
            <a:chExt cx="6081353" cy="5518643"/>
          </a:xfrm>
        </p:grpSpPr>
        <p:pic>
          <p:nvPicPr>
            <p:cNvPr id="9" name="Picture 2">
              <a:extLst>
                <a:ext uri="{FF2B5EF4-FFF2-40B4-BE49-F238E27FC236}">
                  <a16:creationId xmlns:a16="http://schemas.microsoft.com/office/drawing/2014/main" id="{6C61A693-4B2A-4C45-857A-2BDBF3C16C6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77909" y="354959"/>
              <a:ext cx="5061098" cy="2591896"/>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4948E31D-9913-415E-98B4-6B17143237F6}"/>
                </a:ext>
              </a:extLst>
            </p:cNvPr>
            <p:cNvPicPr>
              <a:picLocks noChangeAspect="1"/>
            </p:cNvPicPr>
            <p:nvPr/>
          </p:nvPicPr>
          <p:blipFill>
            <a:blip r:embed="rId6"/>
            <a:stretch>
              <a:fillRect/>
            </a:stretch>
          </p:blipFill>
          <p:spPr>
            <a:xfrm>
              <a:off x="5557654" y="3301814"/>
              <a:ext cx="4361324" cy="2571788"/>
            </a:xfrm>
            <a:prstGeom prst="rect">
              <a:avLst/>
            </a:prstGeom>
          </p:spPr>
        </p:pic>
      </p:grpSp>
    </p:spTree>
    <p:custDataLst>
      <p:tags r:id="rId1"/>
    </p:custDataLst>
    <p:extLst>
      <p:ext uri="{BB962C8B-B14F-4D97-AF65-F5344CB8AC3E}">
        <p14:creationId xmlns:p14="http://schemas.microsoft.com/office/powerpoint/2010/main" val="3335245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02A0A189-728E-47C6-A49D-E2310FA6D08D}"/>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954301" y="1136113"/>
            <a:ext cx="3481776" cy="4925028"/>
          </a:xfrm>
        </p:spPr>
      </p:pic>
      <p:pic>
        <p:nvPicPr>
          <p:cNvPr id="13" name="Afbeelding 12">
            <a:extLst>
              <a:ext uri="{FF2B5EF4-FFF2-40B4-BE49-F238E27FC236}">
                <a16:creationId xmlns:a16="http://schemas.microsoft.com/office/drawing/2014/main" id="{F3784EE2-0184-4FE2-94AF-D6900128F6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7435" y="3152487"/>
            <a:ext cx="4038600" cy="2857500"/>
          </a:xfrm>
          <a:prstGeom prst="rect">
            <a:avLst/>
          </a:prstGeom>
        </p:spPr>
      </p:pic>
      <p:pic>
        <p:nvPicPr>
          <p:cNvPr id="3" name="Afbeelding 2">
            <a:extLst>
              <a:ext uri="{FF2B5EF4-FFF2-40B4-BE49-F238E27FC236}">
                <a16:creationId xmlns:a16="http://schemas.microsoft.com/office/drawing/2014/main" id="{1E3EA904-F8F9-402C-A556-A54CA56AF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551" y="180002"/>
            <a:ext cx="2823743" cy="3755319"/>
          </a:xfrm>
          <a:prstGeom prst="rect">
            <a:avLst/>
          </a:prstGeom>
        </p:spPr>
      </p:pic>
    </p:spTree>
    <p:custDataLst>
      <p:tags r:id="rId1"/>
    </p:custDataLst>
    <p:extLst>
      <p:ext uri="{BB962C8B-B14F-4D97-AF65-F5344CB8AC3E}">
        <p14:creationId xmlns:p14="http://schemas.microsoft.com/office/powerpoint/2010/main" val="3736693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9A105E5-5BA1-43B4-BFFA-18B4149C3BCD}"/>
              </a:ext>
            </a:extLst>
          </p:cNvPr>
          <p:cNvPicPr>
            <a:picLocks noChangeAspect="1"/>
          </p:cNvPicPr>
          <p:nvPr/>
        </p:nvPicPr>
        <p:blipFill>
          <a:blip r:embed="rId4"/>
          <a:stretch>
            <a:fillRect/>
          </a:stretch>
        </p:blipFill>
        <p:spPr>
          <a:xfrm>
            <a:off x="5229225" y="3386322"/>
            <a:ext cx="4152277" cy="2765973"/>
          </a:xfrm>
          <a:prstGeom prst="rect">
            <a:avLst/>
          </a:prstGeom>
        </p:spPr>
      </p:pic>
      <p:pic>
        <p:nvPicPr>
          <p:cNvPr id="5" name="Tijdelijke aanduiding voor inhoud 4" descr="Afbeelding met tekst, vectorafbeeldingen&#10;&#10;Automatisch gegenereerde beschrijving">
            <a:extLst>
              <a:ext uri="{FF2B5EF4-FFF2-40B4-BE49-F238E27FC236}">
                <a16:creationId xmlns:a16="http://schemas.microsoft.com/office/drawing/2014/main" id="{EC246A82-82DE-40A3-B96F-9CF9FBAB577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3601" r="16162"/>
          <a:stretch/>
        </p:blipFill>
        <p:spPr>
          <a:xfrm>
            <a:off x="1148254" y="1480526"/>
            <a:ext cx="3212725" cy="4574134"/>
          </a:xfrm>
        </p:spPr>
      </p:pic>
      <p:pic>
        <p:nvPicPr>
          <p:cNvPr id="19" name="Afbeelding 18" descr="Man die een steile rotswand beklimt, een bergklimtouw vasthoudt, met karabijnhaken en een rugzak">
            <a:extLst>
              <a:ext uri="{FF2B5EF4-FFF2-40B4-BE49-F238E27FC236}">
                <a16:creationId xmlns:a16="http://schemas.microsoft.com/office/drawing/2014/main" id="{9CBEB5C6-A0F8-4519-BB30-BDF8160BCB03}"/>
              </a:ext>
            </a:extLst>
          </p:cNvPr>
          <p:cNvPicPr>
            <a:picLocks noChangeAspect="1"/>
          </p:cNvPicPr>
          <p:nvPr/>
        </p:nvPicPr>
        <p:blipFill rotWithShape="1">
          <a:blip r:embed="rId6">
            <a:extLst>
              <a:ext uri="{28A0092B-C50C-407E-A947-70E740481C1C}">
                <a14:useLocalDpi xmlns:a14="http://schemas.microsoft.com/office/drawing/2010/main" val="0"/>
              </a:ext>
            </a:extLst>
          </a:blip>
          <a:srcRect l="41026"/>
          <a:stretch/>
        </p:blipFill>
        <p:spPr>
          <a:xfrm>
            <a:off x="9381501" y="3380401"/>
            <a:ext cx="2175175" cy="2765972"/>
          </a:xfrm>
          <a:prstGeom prst="rect">
            <a:avLst/>
          </a:prstGeom>
        </p:spPr>
      </p:pic>
      <p:pic>
        <p:nvPicPr>
          <p:cNvPr id="25" name="Afbeelding 24" descr="Bedrijfsdiscussie">
            <a:extLst>
              <a:ext uri="{FF2B5EF4-FFF2-40B4-BE49-F238E27FC236}">
                <a16:creationId xmlns:a16="http://schemas.microsoft.com/office/drawing/2014/main" id="{3C70FCC7-FD23-4703-BBA5-CB311B285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536" y="667224"/>
            <a:ext cx="4097944" cy="2733322"/>
          </a:xfrm>
          <a:prstGeom prst="rect">
            <a:avLst/>
          </a:prstGeom>
        </p:spPr>
      </p:pic>
    </p:spTree>
    <p:custDataLst>
      <p:tags r:id="rId1"/>
    </p:custDataLst>
    <p:extLst>
      <p:ext uri="{BB962C8B-B14F-4D97-AF65-F5344CB8AC3E}">
        <p14:creationId xmlns:p14="http://schemas.microsoft.com/office/powerpoint/2010/main" val="2888096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7340DE0F-EE8A-4AE0-9EA1-EC9D9697DA5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1005855" y="1145783"/>
            <a:ext cx="3481776" cy="4925028"/>
          </a:xfrm>
        </p:spPr>
      </p:pic>
      <p:grpSp>
        <p:nvGrpSpPr>
          <p:cNvPr id="9" name="Groep 8">
            <a:extLst>
              <a:ext uri="{FF2B5EF4-FFF2-40B4-BE49-F238E27FC236}">
                <a16:creationId xmlns:a16="http://schemas.microsoft.com/office/drawing/2014/main" id="{5B381733-F2F2-427C-A94F-F8AD77C2A9EC}"/>
              </a:ext>
            </a:extLst>
          </p:cNvPr>
          <p:cNvGrpSpPr/>
          <p:nvPr/>
        </p:nvGrpSpPr>
        <p:grpSpPr>
          <a:xfrm>
            <a:off x="5791316" y="148314"/>
            <a:ext cx="5190080" cy="5991019"/>
            <a:chOff x="8051515" y="1975076"/>
            <a:chExt cx="3661515" cy="4362450"/>
          </a:xfrm>
        </p:grpSpPr>
        <p:pic>
          <p:nvPicPr>
            <p:cNvPr id="13" name="Afbeelding 12">
              <a:extLst>
                <a:ext uri="{FF2B5EF4-FFF2-40B4-BE49-F238E27FC236}">
                  <a16:creationId xmlns:a16="http://schemas.microsoft.com/office/drawing/2014/main" id="{8D594CE6-D9CA-4DEE-93A9-8FF8A2A32B70}"/>
                </a:ext>
              </a:extLst>
            </p:cNvPr>
            <p:cNvPicPr>
              <a:picLocks noChangeAspect="1"/>
            </p:cNvPicPr>
            <p:nvPr/>
          </p:nvPicPr>
          <p:blipFill>
            <a:blip r:embed="rId5"/>
            <a:stretch>
              <a:fillRect/>
            </a:stretch>
          </p:blipFill>
          <p:spPr>
            <a:xfrm>
              <a:off x="8051516" y="1975076"/>
              <a:ext cx="3661514" cy="2441009"/>
            </a:xfrm>
            <a:prstGeom prst="rect">
              <a:avLst/>
            </a:prstGeom>
          </p:spPr>
        </p:pic>
        <p:pic>
          <p:nvPicPr>
            <p:cNvPr id="15" name="Afbeelding 14">
              <a:extLst>
                <a:ext uri="{FF2B5EF4-FFF2-40B4-BE49-F238E27FC236}">
                  <a16:creationId xmlns:a16="http://schemas.microsoft.com/office/drawing/2014/main" id="{1D7E24D8-7638-4E02-9FD0-BCE69F9D5126}"/>
                </a:ext>
              </a:extLst>
            </p:cNvPr>
            <p:cNvPicPr>
              <a:picLocks noChangeAspect="1"/>
            </p:cNvPicPr>
            <p:nvPr/>
          </p:nvPicPr>
          <p:blipFill>
            <a:blip r:embed="rId6"/>
            <a:stretch>
              <a:fillRect/>
            </a:stretch>
          </p:blipFill>
          <p:spPr>
            <a:xfrm>
              <a:off x="8051515" y="4416085"/>
              <a:ext cx="3661515" cy="1921441"/>
            </a:xfrm>
            <a:prstGeom prst="rect">
              <a:avLst/>
            </a:prstGeom>
          </p:spPr>
        </p:pic>
      </p:grpSp>
    </p:spTree>
    <p:custDataLst>
      <p:tags r:id="rId1"/>
    </p:custDataLst>
    <p:extLst>
      <p:ext uri="{BB962C8B-B14F-4D97-AF65-F5344CB8AC3E}">
        <p14:creationId xmlns:p14="http://schemas.microsoft.com/office/powerpoint/2010/main" val="351392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D36297FD-A48A-4FDD-AA2A-2D66D606A65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1011009" y="1172444"/>
            <a:ext cx="3481776" cy="4925028"/>
          </a:xfrm>
        </p:spPr>
      </p:pic>
      <p:pic>
        <p:nvPicPr>
          <p:cNvPr id="9" name="Picture 2">
            <a:extLst>
              <a:ext uri="{FF2B5EF4-FFF2-40B4-BE49-F238E27FC236}">
                <a16:creationId xmlns:a16="http://schemas.microsoft.com/office/drawing/2014/main" id="{3FCDCF8C-470B-4A27-AC7B-4526D93E961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29783" y="309806"/>
            <a:ext cx="4743450" cy="2591974"/>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0243D1DC-B155-4763-8667-4E8F9E383AAB}"/>
              </a:ext>
            </a:extLst>
          </p:cNvPr>
          <p:cNvPicPr>
            <a:picLocks noChangeAspect="1"/>
          </p:cNvPicPr>
          <p:nvPr/>
        </p:nvPicPr>
        <p:blipFill>
          <a:blip r:embed="rId6"/>
          <a:stretch>
            <a:fillRect/>
          </a:stretch>
        </p:blipFill>
        <p:spPr>
          <a:xfrm>
            <a:off x="6983418" y="3179803"/>
            <a:ext cx="4197573" cy="2798382"/>
          </a:xfrm>
          <a:prstGeom prst="rect">
            <a:avLst/>
          </a:prstGeom>
        </p:spPr>
      </p:pic>
    </p:spTree>
    <p:custDataLst>
      <p:tags r:id="rId1"/>
    </p:custDataLst>
    <p:extLst>
      <p:ext uri="{BB962C8B-B14F-4D97-AF65-F5344CB8AC3E}">
        <p14:creationId xmlns:p14="http://schemas.microsoft.com/office/powerpoint/2010/main" val="69512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el 4">
            <a:extLst>
              <a:ext uri="{FF2B5EF4-FFF2-40B4-BE49-F238E27FC236}">
                <a16:creationId xmlns:a16="http://schemas.microsoft.com/office/drawing/2014/main" id="{E74C5FCF-CB52-9BB6-A550-95E9D356D615}"/>
              </a:ext>
            </a:extLst>
          </p:cNvPr>
          <p:cNvSpPr txBox="1">
            <a:spLocks/>
          </p:cNvSpPr>
          <p:nvPr/>
        </p:nvSpPr>
        <p:spPr>
          <a:xfrm>
            <a:off x="1657003" y="551962"/>
            <a:ext cx="8877993" cy="1294389"/>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BE" sz="8000" b="1" dirty="0">
                <a:ln w="31550" cmpd="sng">
                  <a:gradFill>
                    <a:gsLst>
                      <a:gs pos="70000">
                        <a:srgbClr val="758085">
                          <a:shade val="50000"/>
                          <a:satMod val="190000"/>
                        </a:srgbClr>
                      </a:gs>
                      <a:gs pos="0">
                        <a:srgbClr val="758085">
                          <a:tint val="77000"/>
                          <a:satMod val="180000"/>
                        </a:srgbClr>
                      </a:gs>
                    </a:gsLst>
                    <a:lin ang="5400000"/>
                  </a:gradFill>
                  <a:prstDash val="solid"/>
                </a:ln>
                <a:solidFill>
                  <a:prstClr val="black"/>
                </a:solidFill>
                <a:effectLst/>
                <a:latin typeface="Calibri" panose="020F0502020204030204" pitchFamily="34" charset="0"/>
                <a:cs typeface="Calibri" panose="020F0502020204030204" pitchFamily="34" charset="0"/>
              </a:rPr>
              <a:t>Wat is een talent?</a:t>
            </a:r>
          </a:p>
        </p:txBody>
      </p:sp>
      <p:sp>
        <p:nvSpPr>
          <p:cNvPr id="3" name="Titel 4">
            <a:extLst>
              <a:ext uri="{FF2B5EF4-FFF2-40B4-BE49-F238E27FC236}">
                <a16:creationId xmlns:a16="http://schemas.microsoft.com/office/drawing/2014/main" id="{E7F60B31-F03C-4CAB-DBEC-9DAB6F30053E}"/>
              </a:ext>
            </a:extLst>
          </p:cNvPr>
          <p:cNvSpPr txBox="1">
            <a:spLocks/>
          </p:cNvSpPr>
          <p:nvPr/>
        </p:nvSpPr>
        <p:spPr>
          <a:xfrm>
            <a:off x="1790008" y="1502023"/>
            <a:ext cx="8462357" cy="293735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BE" sz="6600" b="1"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Een talent is iets </a:t>
            </a:r>
          </a:p>
          <a:p>
            <a:r>
              <a:rPr lang="nl-BE" sz="6600" b="1"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wat je </a:t>
            </a:r>
            <a:r>
              <a:rPr lang="nl-BE" sz="6600" b="1" u="sng"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goed</a:t>
            </a:r>
            <a:r>
              <a:rPr lang="nl-BE" sz="6600" b="1"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 kan </a:t>
            </a:r>
          </a:p>
          <a:p>
            <a:r>
              <a:rPr lang="nl-BE" sz="6600" b="1"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en </a:t>
            </a:r>
            <a:r>
              <a:rPr lang="nl-BE" sz="6600" b="1" u="sng"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graag</a:t>
            </a:r>
            <a:r>
              <a:rPr lang="nl-BE" sz="6600" b="1" dirty="0">
                <a:ln w="31550" cmpd="sng">
                  <a:gradFill>
                    <a:gsLst>
                      <a:gs pos="70000">
                        <a:srgbClr val="758085">
                          <a:shade val="50000"/>
                          <a:satMod val="190000"/>
                        </a:srgbClr>
                      </a:gs>
                      <a:gs pos="0">
                        <a:srgbClr val="758085">
                          <a:tint val="77000"/>
                          <a:satMod val="180000"/>
                        </a:srgbClr>
                      </a:gs>
                    </a:gsLst>
                    <a:lin ang="5400000"/>
                  </a:gradFill>
                  <a:prstDash val="solid"/>
                </a:ln>
                <a:solidFill>
                  <a:schemeClr val="accent2">
                    <a:lumMod val="75000"/>
                  </a:schemeClr>
                </a:solidFill>
                <a:effectLst/>
                <a:latin typeface="Calibri" panose="020F0502020204030204" pitchFamily="34" charset="0"/>
                <a:cs typeface="Calibri" panose="020F0502020204030204" pitchFamily="34" charset="0"/>
              </a:rPr>
              <a:t> doet. </a:t>
            </a:r>
          </a:p>
        </p:txBody>
      </p:sp>
      <p:pic>
        <p:nvPicPr>
          <p:cNvPr id="4" name="Graphic 3" descr="Verliefd gezicht met effen opvulling met effen opvulling">
            <a:extLst>
              <a:ext uri="{FF2B5EF4-FFF2-40B4-BE49-F238E27FC236}">
                <a16:creationId xmlns:a16="http://schemas.microsoft.com/office/drawing/2014/main" id="{FC3D2FA2-4878-18C1-DC78-15B7F42575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9132" y="4439373"/>
            <a:ext cx="1820488" cy="1820488"/>
          </a:xfrm>
          <a:prstGeom prst="rect">
            <a:avLst/>
          </a:prstGeom>
        </p:spPr>
      </p:pic>
      <p:pic>
        <p:nvPicPr>
          <p:cNvPr id="5" name="Graphic 4" descr="Duim omhoog met effen opvulling">
            <a:extLst>
              <a:ext uri="{FF2B5EF4-FFF2-40B4-BE49-F238E27FC236}">
                <a16:creationId xmlns:a16="http://schemas.microsoft.com/office/drawing/2014/main" id="{E286B972-C201-1E0C-12AC-F95798A5C8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62383" y="4439375"/>
            <a:ext cx="1820487" cy="1820487"/>
          </a:xfrm>
          <a:prstGeom prst="rect">
            <a:avLst/>
          </a:prstGeom>
        </p:spPr>
      </p:pic>
    </p:spTree>
    <p:custDataLst>
      <p:tags r:id="rId1"/>
    </p:custDataLst>
    <p:extLst>
      <p:ext uri="{BB962C8B-B14F-4D97-AF65-F5344CB8AC3E}">
        <p14:creationId xmlns:p14="http://schemas.microsoft.com/office/powerpoint/2010/main" val="248865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1BFDAFD5-D721-48FA-91E6-7A03C5E2AD3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930442" y="1444609"/>
            <a:ext cx="3529261" cy="4499344"/>
          </a:xfrm>
        </p:spPr>
      </p:pic>
      <p:pic>
        <p:nvPicPr>
          <p:cNvPr id="9" name="Picture 4">
            <a:extLst>
              <a:ext uri="{FF2B5EF4-FFF2-40B4-BE49-F238E27FC236}">
                <a16:creationId xmlns:a16="http://schemas.microsoft.com/office/drawing/2014/main" id="{608575FF-5CB8-4CD2-AD26-DFC99E13E4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8271" y="157525"/>
            <a:ext cx="5945000" cy="594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7321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A285FA2C-FE5B-4142-9B89-27D605F1C08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1037939" y="1083209"/>
            <a:ext cx="3481776" cy="4925028"/>
          </a:xfrm>
        </p:spPr>
      </p:pic>
      <p:pic>
        <p:nvPicPr>
          <p:cNvPr id="9" name="Afbeelding 8">
            <a:extLst>
              <a:ext uri="{FF2B5EF4-FFF2-40B4-BE49-F238E27FC236}">
                <a16:creationId xmlns:a16="http://schemas.microsoft.com/office/drawing/2014/main" id="{8A44B8AA-89CA-42A9-AABA-2ADB850F2E2A}"/>
              </a:ext>
            </a:extLst>
          </p:cNvPr>
          <p:cNvPicPr>
            <a:picLocks noChangeAspect="1"/>
          </p:cNvPicPr>
          <p:nvPr/>
        </p:nvPicPr>
        <p:blipFill>
          <a:blip r:embed="rId5"/>
          <a:stretch>
            <a:fillRect/>
          </a:stretch>
        </p:blipFill>
        <p:spPr>
          <a:xfrm>
            <a:off x="7965711" y="3787756"/>
            <a:ext cx="3637052" cy="2433406"/>
          </a:xfrm>
          <a:prstGeom prst="rect">
            <a:avLst/>
          </a:prstGeom>
        </p:spPr>
      </p:pic>
      <p:pic>
        <p:nvPicPr>
          <p:cNvPr id="13" name="Afbeelding 12">
            <a:extLst>
              <a:ext uri="{FF2B5EF4-FFF2-40B4-BE49-F238E27FC236}">
                <a16:creationId xmlns:a16="http://schemas.microsoft.com/office/drawing/2014/main" id="{14FBD485-0E4F-4EE3-9948-5C5507BF9DEF}"/>
              </a:ext>
            </a:extLst>
          </p:cNvPr>
          <p:cNvPicPr>
            <a:picLocks noChangeAspect="1"/>
          </p:cNvPicPr>
          <p:nvPr/>
        </p:nvPicPr>
        <p:blipFill>
          <a:blip r:embed="rId6"/>
          <a:stretch>
            <a:fillRect/>
          </a:stretch>
        </p:blipFill>
        <p:spPr>
          <a:xfrm>
            <a:off x="7765365" y="344751"/>
            <a:ext cx="3821355" cy="2454199"/>
          </a:xfrm>
          <a:prstGeom prst="rect">
            <a:avLst/>
          </a:prstGeom>
        </p:spPr>
      </p:pic>
      <p:pic>
        <p:nvPicPr>
          <p:cNvPr id="15" name="Afbeelding 14">
            <a:extLst>
              <a:ext uri="{FF2B5EF4-FFF2-40B4-BE49-F238E27FC236}">
                <a16:creationId xmlns:a16="http://schemas.microsoft.com/office/drawing/2014/main" id="{107DA255-6CD3-4289-A14E-5A5F20BBBD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7249" y="2857068"/>
            <a:ext cx="2730135" cy="2448513"/>
          </a:xfrm>
          <a:prstGeom prst="rect">
            <a:avLst/>
          </a:prstGeom>
        </p:spPr>
      </p:pic>
    </p:spTree>
    <p:custDataLst>
      <p:tags r:id="rId1"/>
    </p:custDataLst>
    <p:extLst>
      <p:ext uri="{BB962C8B-B14F-4D97-AF65-F5344CB8AC3E}">
        <p14:creationId xmlns:p14="http://schemas.microsoft.com/office/powerpoint/2010/main" val="423579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8A3E1DB1-7D2B-44B5-9D44-544EE0776FE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8141016" y="1264933"/>
            <a:ext cx="3481776" cy="4925028"/>
          </a:xfrm>
        </p:spPr>
      </p:pic>
      <p:pic>
        <p:nvPicPr>
          <p:cNvPr id="9" name="Afbeelding 8">
            <a:extLst>
              <a:ext uri="{FF2B5EF4-FFF2-40B4-BE49-F238E27FC236}">
                <a16:creationId xmlns:a16="http://schemas.microsoft.com/office/drawing/2014/main" id="{588B04B1-18F2-455C-B7D0-996C6A79A585}"/>
              </a:ext>
            </a:extLst>
          </p:cNvPr>
          <p:cNvPicPr>
            <a:picLocks noChangeAspect="1"/>
          </p:cNvPicPr>
          <p:nvPr/>
        </p:nvPicPr>
        <p:blipFill>
          <a:blip r:embed="rId5"/>
          <a:stretch>
            <a:fillRect/>
          </a:stretch>
        </p:blipFill>
        <p:spPr>
          <a:xfrm>
            <a:off x="423948" y="325676"/>
            <a:ext cx="4709758" cy="3139838"/>
          </a:xfrm>
          <a:prstGeom prst="rect">
            <a:avLst/>
          </a:prstGeom>
        </p:spPr>
      </p:pic>
      <p:pic>
        <p:nvPicPr>
          <p:cNvPr id="13" name="Afbeelding 12">
            <a:extLst>
              <a:ext uri="{FF2B5EF4-FFF2-40B4-BE49-F238E27FC236}">
                <a16:creationId xmlns:a16="http://schemas.microsoft.com/office/drawing/2014/main" id="{7EDE5F64-E8C7-4F59-A616-D8D228565BD9}"/>
              </a:ext>
            </a:extLst>
          </p:cNvPr>
          <p:cNvPicPr>
            <a:picLocks noChangeAspect="1"/>
          </p:cNvPicPr>
          <p:nvPr/>
        </p:nvPicPr>
        <p:blipFill>
          <a:blip r:embed="rId6"/>
          <a:stretch>
            <a:fillRect/>
          </a:stretch>
        </p:blipFill>
        <p:spPr>
          <a:xfrm>
            <a:off x="2972181" y="3622358"/>
            <a:ext cx="3894491" cy="2647813"/>
          </a:xfrm>
          <a:prstGeom prst="rect">
            <a:avLst/>
          </a:prstGeom>
        </p:spPr>
      </p:pic>
    </p:spTree>
    <p:custDataLst>
      <p:tags r:id="rId1"/>
    </p:custDataLst>
    <p:extLst>
      <p:ext uri="{BB962C8B-B14F-4D97-AF65-F5344CB8AC3E}">
        <p14:creationId xmlns:p14="http://schemas.microsoft.com/office/powerpoint/2010/main" val="303517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7A08BA98-6077-4987-B6A7-C73321224E3E}"/>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581099" y="1385636"/>
            <a:ext cx="3897487" cy="4579735"/>
          </a:xfrm>
        </p:spPr>
      </p:pic>
      <p:pic>
        <p:nvPicPr>
          <p:cNvPr id="9" name="Picture 2">
            <a:extLst>
              <a:ext uri="{FF2B5EF4-FFF2-40B4-BE49-F238E27FC236}">
                <a16:creationId xmlns:a16="http://schemas.microsoft.com/office/drawing/2014/main" id="{2F3CD112-E216-4157-9C79-A0ECADFE3E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30352" y="2901456"/>
            <a:ext cx="4114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03A767EC-DCA2-463B-8755-58CB87C8B5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2494" y="296525"/>
            <a:ext cx="4048396" cy="2603916"/>
          </a:xfrm>
          <a:prstGeom prst="rect">
            <a:avLst/>
          </a:prstGeom>
        </p:spPr>
      </p:pic>
      <p:pic>
        <p:nvPicPr>
          <p:cNvPr id="1026" name="Picture 2" descr="Afbeeldingsresultaat voor milieuvriendelijk logo">
            <a:extLst>
              <a:ext uri="{FF2B5EF4-FFF2-40B4-BE49-F238E27FC236}">
                <a16:creationId xmlns:a16="http://schemas.microsoft.com/office/drawing/2014/main" id="{BC7A1154-FFAE-4AFC-A0EE-645084D6DB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7418" y="351363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942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8A3428A4-4E47-415B-A5C1-7BAA3400C19D}"/>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8157230" y="1083209"/>
            <a:ext cx="3481776" cy="4925028"/>
          </a:xfrm>
        </p:spPr>
      </p:pic>
      <p:pic>
        <p:nvPicPr>
          <p:cNvPr id="9" name="Afbeelding 8">
            <a:extLst>
              <a:ext uri="{FF2B5EF4-FFF2-40B4-BE49-F238E27FC236}">
                <a16:creationId xmlns:a16="http://schemas.microsoft.com/office/drawing/2014/main" id="{544A038C-071E-433D-9268-C0FC23944B72}"/>
              </a:ext>
            </a:extLst>
          </p:cNvPr>
          <p:cNvPicPr>
            <a:picLocks noChangeAspect="1"/>
          </p:cNvPicPr>
          <p:nvPr/>
        </p:nvPicPr>
        <p:blipFill>
          <a:blip r:embed="rId5"/>
          <a:stretch>
            <a:fillRect/>
          </a:stretch>
        </p:blipFill>
        <p:spPr>
          <a:xfrm>
            <a:off x="1717137" y="264060"/>
            <a:ext cx="4384355" cy="2843906"/>
          </a:xfrm>
          <a:prstGeom prst="rect">
            <a:avLst/>
          </a:prstGeom>
        </p:spPr>
      </p:pic>
      <p:pic>
        <p:nvPicPr>
          <p:cNvPr id="13" name="Afbeelding 12">
            <a:extLst>
              <a:ext uri="{FF2B5EF4-FFF2-40B4-BE49-F238E27FC236}">
                <a16:creationId xmlns:a16="http://schemas.microsoft.com/office/drawing/2014/main" id="{9E62CE18-11E7-4052-8DBD-F4896330597D}"/>
              </a:ext>
            </a:extLst>
          </p:cNvPr>
          <p:cNvPicPr>
            <a:picLocks noChangeAspect="1"/>
          </p:cNvPicPr>
          <p:nvPr/>
        </p:nvPicPr>
        <p:blipFill>
          <a:blip r:embed="rId6"/>
          <a:stretch>
            <a:fillRect/>
          </a:stretch>
        </p:blipFill>
        <p:spPr>
          <a:xfrm>
            <a:off x="1711077" y="3359399"/>
            <a:ext cx="4390415" cy="2910772"/>
          </a:xfrm>
          <a:prstGeom prst="rect">
            <a:avLst/>
          </a:prstGeom>
        </p:spPr>
      </p:pic>
    </p:spTree>
    <p:custDataLst>
      <p:tags r:id="rId1"/>
    </p:custDataLst>
    <p:extLst>
      <p:ext uri="{BB962C8B-B14F-4D97-AF65-F5344CB8AC3E}">
        <p14:creationId xmlns:p14="http://schemas.microsoft.com/office/powerpoint/2010/main" val="1159813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B0285ADC-9345-4E53-9AAD-837011BCFAD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7996638" y="1193910"/>
            <a:ext cx="3481776" cy="4925028"/>
          </a:xfrm>
        </p:spPr>
      </p:pic>
      <p:pic>
        <p:nvPicPr>
          <p:cNvPr id="2050" name="Picture 2" descr="Afbeeldingsresultaat voor leider cartoon">
            <a:extLst>
              <a:ext uri="{FF2B5EF4-FFF2-40B4-BE49-F238E27FC236}">
                <a16:creationId xmlns:a16="http://schemas.microsoft.com/office/drawing/2014/main" id="{EE24B7B7-3924-423F-A3AA-8C7C44434C8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3339" y="3551753"/>
            <a:ext cx="7383154" cy="2718418"/>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tekst, computer, bureau&#10;&#10;Automatisch gegenereerde beschrijving">
            <a:extLst>
              <a:ext uri="{FF2B5EF4-FFF2-40B4-BE49-F238E27FC236}">
                <a16:creationId xmlns:a16="http://schemas.microsoft.com/office/drawing/2014/main" id="{BE2EC03A-5FD1-44A0-81B4-0C148AF46E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2512" y="354422"/>
            <a:ext cx="4611390" cy="3074260"/>
          </a:xfrm>
          <a:prstGeom prst="rect">
            <a:avLst/>
          </a:prstGeom>
        </p:spPr>
      </p:pic>
    </p:spTree>
    <p:custDataLst>
      <p:tags r:id="rId1"/>
    </p:custDataLst>
    <p:extLst>
      <p:ext uri="{BB962C8B-B14F-4D97-AF65-F5344CB8AC3E}">
        <p14:creationId xmlns:p14="http://schemas.microsoft.com/office/powerpoint/2010/main" val="222614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7">
            <a:extLst>
              <a:ext uri="{FF2B5EF4-FFF2-40B4-BE49-F238E27FC236}">
                <a16:creationId xmlns:a16="http://schemas.microsoft.com/office/drawing/2014/main" id="{B1EFDD4F-011A-47B0-9F10-4139026A0F10}"/>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114805" y="1351095"/>
            <a:ext cx="4524201" cy="4674424"/>
          </a:xfrm>
        </p:spPr>
      </p:pic>
      <p:pic>
        <p:nvPicPr>
          <p:cNvPr id="9" name="Picture 2">
            <a:extLst>
              <a:ext uri="{FF2B5EF4-FFF2-40B4-BE49-F238E27FC236}">
                <a16:creationId xmlns:a16="http://schemas.microsoft.com/office/drawing/2014/main" id="{311CA34D-6FB4-41F4-8F6B-8B51B38438E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3471" y="4731165"/>
            <a:ext cx="1423475" cy="13696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D62B62C-A4AB-4505-9FEB-7533E0F0116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68865" y="4620591"/>
            <a:ext cx="1558690" cy="15907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93692B7-614A-4FAE-98C7-CA78D2DAC0E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86469" y="4729053"/>
            <a:ext cx="1423475" cy="1430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BF2BAE31-1E8C-40AF-8B2E-5022E4B84C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16337" y="4639310"/>
            <a:ext cx="1498468" cy="1461469"/>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2015A9E3-213E-4471-8B4F-8702A7215A47}"/>
              </a:ext>
            </a:extLst>
          </p:cNvPr>
          <p:cNvPicPr>
            <a:picLocks noChangeAspect="1"/>
          </p:cNvPicPr>
          <p:nvPr/>
        </p:nvPicPr>
        <p:blipFill>
          <a:blip r:embed="rId9"/>
          <a:stretch>
            <a:fillRect/>
          </a:stretch>
        </p:blipFill>
        <p:spPr>
          <a:xfrm>
            <a:off x="493177" y="159831"/>
            <a:ext cx="4640529" cy="3547550"/>
          </a:xfrm>
          <a:prstGeom prst="rect">
            <a:avLst/>
          </a:prstGeom>
        </p:spPr>
      </p:pic>
    </p:spTree>
    <p:custDataLst>
      <p:tags r:id="rId1"/>
    </p:custDataLst>
    <p:extLst>
      <p:ext uri="{BB962C8B-B14F-4D97-AF65-F5344CB8AC3E}">
        <p14:creationId xmlns:p14="http://schemas.microsoft.com/office/powerpoint/2010/main" val="3424712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hlinkClick r:id="rId4"/>
            <a:extLst>
              <a:ext uri="{FF2B5EF4-FFF2-40B4-BE49-F238E27FC236}">
                <a16:creationId xmlns:a16="http://schemas.microsoft.com/office/drawing/2014/main" id="{F11C4099-1121-49CC-371C-3FCDE77434EB}"/>
              </a:ext>
            </a:extLst>
          </p:cNvPr>
          <p:cNvPicPr>
            <a:picLocks noChangeAspect="1"/>
          </p:cNvPicPr>
          <p:nvPr/>
        </p:nvPicPr>
        <p:blipFill rotWithShape="1">
          <a:blip r:embed="rId5"/>
          <a:srcRect b="15544"/>
          <a:stretch/>
        </p:blipFill>
        <p:spPr>
          <a:xfrm>
            <a:off x="98511" y="528230"/>
            <a:ext cx="11994976" cy="5698372"/>
          </a:xfrm>
          <a:prstGeom prst="rect">
            <a:avLst/>
          </a:prstGeom>
        </p:spPr>
      </p:pic>
      <p:cxnSp>
        <p:nvCxnSpPr>
          <p:cNvPr id="25" name="Straight Connector 2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2007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BD5BFDA5-0761-4BAC-A5F1-5733DC781317}"/>
              </a:ext>
            </a:extLst>
          </p:cNvPr>
          <p:cNvSpPr>
            <a:spLocks noGrp="1"/>
          </p:cNvSpPr>
          <p:nvPr>
            <p:ph type="title"/>
          </p:nvPr>
        </p:nvSpPr>
        <p:spPr>
          <a:xfrm>
            <a:off x="645064" y="575145"/>
            <a:ext cx="4488641" cy="3485777"/>
          </a:xfrm>
        </p:spPr>
        <p:txBody>
          <a:bodyPr anchor="t">
            <a:normAutofit/>
          </a:bodyPr>
          <a:lstStyle/>
          <a:p>
            <a:r>
              <a:rPr lang="nl-BE" sz="6000" b="1"/>
              <a:t>Hoe </a:t>
            </a:r>
            <a:br>
              <a:rPr lang="nl-BE" sz="6000" b="1"/>
            </a:br>
            <a:r>
              <a:rPr lang="nl-BE" sz="6000" b="1"/>
              <a:t>kan je </a:t>
            </a:r>
            <a:br>
              <a:rPr lang="nl-BE" sz="6000" b="1"/>
            </a:br>
            <a:r>
              <a:rPr lang="nl-BE" sz="6000" b="1"/>
              <a:t>talenten ontdekken?</a:t>
            </a:r>
          </a:p>
        </p:txBody>
      </p:sp>
      <p:sp>
        <p:nvSpPr>
          <p:cNvPr id="13" name="Tekstvak 12">
            <a:extLst>
              <a:ext uri="{FF2B5EF4-FFF2-40B4-BE49-F238E27FC236}">
                <a16:creationId xmlns:a16="http://schemas.microsoft.com/office/drawing/2014/main" id="{7CBBC0C2-CCF2-4C84-B7F9-1DE6EDB8DFAC}"/>
              </a:ext>
            </a:extLst>
          </p:cNvPr>
          <p:cNvSpPr txBox="1"/>
          <p:nvPr/>
        </p:nvSpPr>
        <p:spPr>
          <a:xfrm>
            <a:off x="5645427" y="1572328"/>
            <a:ext cx="5592418" cy="4339650"/>
          </a:xfrm>
          <a:prstGeom prst="rect">
            <a:avLst/>
          </a:prstGeom>
          <a:noFill/>
        </p:spPr>
        <p:txBody>
          <a:bodyPr wrap="square">
            <a:spAutoFit/>
          </a:bodyPr>
          <a:lstStyle/>
          <a:p>
            <a:pPr marL="0" indent="0">
              <a:buNone/>
            </a:pPr>
            <a:r>
              <a:rPr lang="nl-NL" sz="4000" dirty="0"/>
              <a:t>Op 2 manieren:</a:t>
            </a:r>
          </a:p>
          <a:p>
            <a:pPr marL="0" indent="0">
              <a:spcBef>
                <a:spcPts val="0"/>
              </a:spcBef>
              <a:buNone/>
            </a:pPr>
            <a:endParaRPr lang="nl-NL" sz="4000" dirty="0"/>
          </a:p>
          <a:p>
            <a:pPr marL="742950" indent="-742950">
              <a:buFont typeface="+mj-lt"/>
              <a:buAutoNum type="arabicPeriod"/>
            </a:pPr>
            <a:r>
              <a:rPr lang="nl-NL" sz="4000" dirty="0"/>
              <a:t>veel dingen      </a:t>
            </a:r>
            <a:r>
              <a:rPr lang="nl-NL" sz="4400" i="1" dirty="0">
                <a:effectLst>
                  <a:outerShdw blurRad="38100" dist="38100" dir="2700000" algn="tl">
                    <a:srgbClr val="000000">
                      <a:alpha val="43137"/>
                    </a:srgbClr>
                  </a:outerShdw>
                </a:effectLst>
              </a:rPr>
              <a:t>uitproberen</a:t>
            </a:r>
          </a:p>
          <a:p>
            <a:pPr marL="742950" indent="-742950">
              <a:buFont typeface="+mj-lt"/>
              <a:buAutoNum type="arabicPeriod"/>
            </a:pPr>
            <a:r>
              <a:rPr lang="nl-BE" sz="4000" dirty="0"/>
              <a:t>met mensen </a:t>
            </a:r>
            <a:r>
              <a:rPr lang="nl-BE" sz="4400" i="1" dirty="0">
                <a:effectLst>
                  <a:outerShdw blurRad="38100" dist="38100" dir="2700000" algn="tl">
                    <a:srgbClr val="000000">
                      <a:alpha val="43137"/>
                    </a:srgbClr>
                  </a:outerShdw>
                </a:effectLst>
              </a:rPr>
              <a:t>praten</a:t>
            </a:r>
            <a:r>
              <a:rPr lang="nl-BE" sz="4000" dirty="0"/>
              <a:t> die jou kennen</a:t>
            </a:r>
          </a:p>
          <a:p>
            <a:pPr marL="742950" indent="-742950">
              <a:buFont typeface="+mj-lt"/>
              <a:buAutoNum type="arabicPeriod"/>
            </a:pPr>
            <a:endParaRPr lang="nl-BE" sz="2800" dirty="0"/>
          </a:p>
        </p:txBody>
      </p:sp>
    </p:spTree>
    <p:custDataLst>
      <p:tags r:id="rId1"/>
    </p:custDataLst>
    <p:extLst>
      <p:ext uri="{BB962C8B-B14F-4D97-AF65-F5344CB8AC3E}">
        <p14:creationId xmlns:p14="http://schemas.microsoft.com/office/powerpoint/2010/main" val="29047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media 5" title="Roadies - Iedereen Beroemd - Brecht zoekt werk">
            <a:hlinkClick r:id="" action="ppaction://media"/>
            <a:extLst>
              <a:ext uri="{FF2B5EF4-FFF2-40B4-BE49-F238E27FC236}">
                <a16:creationId xmlns:a16="http://schemas.microsoft.com/office/drawing/2014/main" id="{D9305B16-2E31-44C2-BBC4-692C27767F64}"/>
              </a:ext>
            </a:extLst>
          </p:cNvPr>
          <p:cNvPicPr>
            <a:picLocks noRot="1" noChangeAspect="1"/>
          </p:cNvPicPr>
          <p:nvPr>
            <a:videoFile r:link="rId2"/>
          </p:nvPr>
        </p:nvPicPr>
        <p:blipFill>
          <a:blip r:embed="rId5"/>
          <a:stretch>
            <a:fillRect/>
          </a:stretch>
        </p:blipFill>
        <p:spPr>
          <a:xfrm>
            <a:off x="765046" y="354959"/>
            <a:ext cx="10469402" cy="5915212"/>
          </a:xfrm>
          <a:prstGeom prst="rect">
            <a:avLst/>
          </a:prstGeom>
        </p:spPr>
      </p:pic>
    </p:spTree>
    <p:custDataLst>
      <p:tags r:id="rId1"/>
    </p:custDataLst>
    <p:extLst>
      <p:ext uri="{BB962C8B-B14F-4D97-AF65-F5344CB8AC3E}">
        <p14:creationId xmlns:p14="http://schemas.microsoft.com/office/powerpoint/2010/main" val="21166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0222B1-B647-42E1-97FE-E227FF35AFF9}"/>
              </a:ext>
            </a:extLst>
          </p:cNvPr>
          <p:cNvSpPr>
            <a:spLocks noGrp="1"/>
          </p:cNvSpPr>
          <p:nvPr>
            <p:ph type="title"/>
          </p:nvPr>
        </p:nvSpPr>
        <p:spPr>
          <a:xfrm rot="18731903">
            <a:off x="-60331" y="1273799"/>
            <a:ext cx="2543634" cy="1419157"/>
          </a:xfrm>
        </p:spPr>
        <p:txBody>
          <a:bodyPr anchor="t">
            <a:normAutofit/>
          </a:bodyPr>
          <a:lstStyle/>
          <a:p>
            <a:pPr algn="ctr"/>
            <a:r>
              <a:rPr lang="nl-BE" sz="4800" b="1"/>
              <a:t>Talenten-</a:t>
            </a:r>
            <a:br>
              <a:rPr lang="nl-BE" sz="4800" b="1"/>
            </a:br>
            <a:r>
              <a:rPr lang="nl-BE" sz="4800" b="1"/>
              <a:t>kaart</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E4696C01-CDB4-07A3-7CEC-8E433FBF6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378" y="-635"/>
            <a:ext cx="9700142" cy="6858000"/>
          </a:xfrm>
          <a:prstGeom prst="rect">
            <a:avLst/>
          </a:prstGeom>
        </p:spPr>
      </p:pic>
    </p:spTree>
    <p:custDataLst>
      <p:tags r:id="rId1"/>
    </p:custDataLst>
    <p:extLst>
      <p:ext uri="{BB962C8B-B14F-4D97-AF65-F5344CB8AC3E}">
        <p14:creationId xmlns:p14="http://schemas.microsoft.com/office/powerpoint/2010/main" val="1035007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AC5C2EDD-A5EF-2BCC-BD9D-94A39562F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241" y="114694"/>
            <a:ext cx="11871518" cy="267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1418FA99-E889-80C6-0ADA-2B37B3A2A965}"/>
              </a:ext>
            </a:extLst>
          </p:cNvPr>
          <p:cNvSpPr txBox="1"/>
          <p:nvPr/>
        </p:nvSpPr>
        <p:spPr>
          <a:xfrm>
            <a:off x="1735809" y="3091426"/>
            <a:ext cx="9446755" cy="3416320"/>
          </a:xfrm>
          <a:prstGeom prst="rect">
            <a:avLst/>
          </a:prstGeom>
          <a:noFill/>
        </p:spPr>
        <p:txBody>
          <a:bodyPr wrap="square">
            <a:spAutoFit/>
          </a:bodyPr>
          <a:lstStyle/>
          <a:p>
            <a:pPr marL="571500" indent="-571500">
              <a:buFontTx/>
              <a:buChar char="-"/>
            </a:pPr>
            <a:r>
              <a:rPr lang="nl-NL" sz="4000" dirty="0"/>
              <a:t>16 workshops rond</a:t>
            </a:r>
          </a:p>
          <a:p>
            <a:pPr marL="4114800" lvl="8" indent="-457200">
              <a:buFontTx/>
              <a:buChar char="-"/>
            </a:pPr>
            <a:r>
              <a:rPr lang="nl-NL" sz="3600" dirty="0"/>
              <a:t>beroepen</a:t>
            </a:r>
          </a:p>
          <a:p>
            <a:pPr marL="4114800" lvl="8" indent="-457200">
              <a:buFontTx/>
              <a:buChar char="-"/>
            </a:pPr>
            <a:r>
              <a:rPr lang="nl-NL" sz="3600" dirty="0"/>
              <a:t>talenten</a:t>
            </a:r>
          </a:p>
          <a:p>
            <a:pPr marL="4114800" lvl="8" indent="-457200">
              <a:buFontTx/>
              <a:buChar char="-"/>
            </a:pPr>
            <a:r>
              <a:rPr lang="nl-NL" sz="3600" dirty="0"/>
              <a:t>studiedomeinen</a:t>
            </a:r>
          </a:p>
          <a:p>
            <a:pPr marL="571500" indent="-571500">
              <a:buFontTx/>
              <a:buChar char="-"/>
            </a:pPr>
            <a:r>
              <a:rPr lang="nl-NL" sz="4000" dirty="0"/>
              <a:t>Festivalpas            </a:t>
            </a:r>
            <a:r>
              <a:rPr lang="nl-NL" sz="3600" dirty="0"/>
              <a:t>potlood of pen mee!</a:t>
            </a:r>
          </a:p>
          <a:p>
            <a:pPr lvl="8"/>
            <a:endParaRPr lang="nl-BE" sz="2800" dirty="0"/>
          </a:p>
        </p:txBody>
      </p:sp>
      <p:sp>
        <p:nvSpPr>
          <p:cNvPr id="4" name="Pijl: rechts 3">
            <a:extLst>
              <a:ext uri="{FF2B5EF4-FFF2-40B4-BE49-F238E27FC236}">
                <a16:creationId xmlns:a16="http://schemas.microsoft.com/office/drawing/2014/main" id="{40D1587F-EA33-96C8-87E0-58B1F721FB40}"/>
              </a:ext>
            </a:extLst>
          </p:cNvPr>
          <p:cNvSpPr/>
          <p:nvPr/>
        </p:nvSpPr>
        <p:spPr>
          <a:xfrm>
            <a:off x="5178757" y="5595087"/>
            <a:ext cx="391225" cy="294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ustDataLst>
      <p:tags r:id="rId1"/>
    </p:custDataLst>
    <p:extLst>
      <p:ext uri="{BB962C8B-B14F-4D97-AF65-F5344CB8AC3E}">
        <p14:creationId xmlns:p14="http://schemas.microsoft.com/office/powerpoint/2010/main" val="2231878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hlinkClick r:id="rId4"/>
            <a:extLst>
              <a:ext uri="{FF2B5EF4-FFF2-40B4-BE49-F238E27FC236}">
                <a16:creationId xmlns:a16="http://schemas.microsoft.com/office/drawing/2014/main" id="{E378CDF6-EAEC-4FEB-A40F-CDF780C42209}"/>
              </a:ext>
            </a:extLst>
          </p:cNvPr>
          <p:cNvPicPr>
            <a:picLocks noChangeAspect="1"/>
          </p:cNvPicPr>
          <p:nvPr/>
        </p:nvPicPr>
        <p:blipFill rotWithShape="1">
          <a:blip r:embed="rId5"/>
          <a:srcRect l="21991" r="21823"/>
          <a:stretch/>
        </p:blipFill>
        <p:spPr>
          <a:xfrm>
            <a:off x="5201456" y="142875"/>
            <a:ext cx="6369800" cy="6373893"/>
          </a:xfrm>
          <a:prstGeom prst="rect">
            <a:avLst/>
          </a:prstGeom>
        </p:spPr>
      </p:pic>
    </p:spTree>
    <p:custDataLst>
      <p:tags r:id="rId1"/>
    </p:custDataLst>
    <p:extLst>
      <p:ext uri="{BB962C8B-B14F-4D97-AF65-F5344CB8AC3E}">
        <p14:creationId xmlns:p14="http://schemas.microsoft.com/office/powerpoint/2010/main" val="488174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hlinkClick r:id="rId4"/>
            <a:extLst>
              <a:ext uri="{FF2B5EF4-FFF2-40B4-BE49-F238E27FC236}">
                <a16:creationId xmlns:a16="http://schemas.microsoft.com/office/drawing/2014/main" id="{FBB24F84-EFD2-4D72-8FD1-60CC196FA7E3}"/>
              </a:ext>
            </a:extLst>
          </p:cNvPr>
          <p:cNvPicPr>
            <a:picLocks noChangeAspect="1"/>
          </p:cNvPicPr>
          <p:nvPr/>
        </p:nvPicPr>
        <p:blipFill rotWithShape="1">
          <a:blip r:embed="rId5"/>
          <a:srcRect t="12185" b="12072"/>
          <a:stretch/>
        </p:blipFill>
        <p:spPr>
          <a:xfrm>
            <a:off x="0" y="1078238"/>
            <a:ext cx="12192000" cy="5191933"/>
          </a:xfrm>
          <a:prstGeom prst="rect">
            <a:avLst/>
          </a:prstGeom>
        </p:spPr>
      </p:pic>
    </p:spTree>
    <p:custDataLst>
      <p:tags r:id="rId1"/>
    </p:custDataLst>
    <p:extLst>
      <p:ext uri="{BB962C8B-B14F-4D97-AF65-F5344CB8AC3E}">
        <p14:creationId xmlns:p14="http://schemas.microsoft.com/office/powerpoint/2010/main" val="815034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79B60E-6936-4E70-B61C-743BD6568102}"/>
              </a:ext>
            </a:extLst>
          </p:cNvPr>
          <p:cNvSpPr>
            <a:spLocks noGrp="1"/>
          </p:cNvSpPr>
          <p:nvPr>
            <p:ph type="title"/>
          </p:nvPr>
        </p:nvSpPr>
        <p:spPr>
          <a:xfrm>
            <a:off x="4098665" y="386930"/>
            <a:ext cx="3713841" cy="1188950"/>
          </a:xfrm>
        </p:spPr>
        <p:txBody>
          <a:bodyPr anchor="b">
            <a:normAutofit/>
          </a:bodyPr>
          <a:lstStyle/>
          <a:p>
            <a:pPr algn="ctr"/>
            <a:r>
              <a:rPr lang="nl-BE" sz="5400" b="1"/>
              <a:t>Veel plezier!</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Hand met de duim omhoog">
            <a:extLst>
              <a:ext uri="{FF2B5EF4-FFF2-40B4-BE49-F238E27FC236}">
                <a16:creationId xmlns:a16="http://schemas.microsoft.com/office/drawing/2014/main" id="{68CC6004-B499-494B-8A7F-42CB978941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4977" y="2399893"/>
            <a:ext cx="5605670" cy="4204252"/>
          </a:xfrm>
          <a:prstGeom prst="rect">
            <a:avLst/>
          </a:prstGeom>
        </p:spPr>
      </p:pic>
      <p:pic>
        <p:nvPicPr>
          <p:cNvPr id="9" name="Afbeelding 8" descr="Afbeelding met tekst, illustratie&#10;&#10;Automatisch gegenereerde beschrijving">
            <a:extLst>
              <a:ext uri="{FF2B5EF4-FFF2-40B4-BE49-F238E27FC236}">
                <a16:creationId xmlns:a16="http://schemas.microsoft.com/office/drawing/2014/main" id="{E72E6707-0F82-4734-8FB7-33A70E4AB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7076" y="386930"/>
            <a:ext cx="1871814" cy="979583"/>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835F0C7A-8ADD-4809-8DCD-CD9F127A58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020" y="386930"/>
            <a:ext cx="1683023" cy="985913"/>
          </a:xfrm>
          <a:prstGeom prst="rect">
            <a:avLst/>
          </a:prstGeom>
        </p:spPr>
      </p:pic>
    </p:spTree>
    <p:extLst>
      <p:ext uri="{BB962C8B-B14F-4D97-AF65-F5344CB8AC3E}">
        <p14:creationId xmlns:p14="http://schemas.microsoft.com/office/powerpoint/2010/main" val="142017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ijdelijke aanduiding voor inhoud 7">
            <a:extLst>
              <a:ext uri="{FF2B5EF4-FFF2-40B4-BE49-F238E27FC236}">
                <a16:creationId xmlns:a16="http://schemas.microsoft.com/office/drawing/2014/main" id="{97FEEBA8-8E29-4E11-964B-DE4B44D9BC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3398" y="1130867"/>
            <a:ext cx="3481776" cy="4925028"/>
          </a:xfrm>
          <a:prstGeom prst="rect">
            <a:avLst/>
          </a:prstGeom>
        </p:spPr>
      </p:pic>
      <p:pic>
        <p:nvPicPr>
          <p:cNvPr id="17" name="Afbeelding 16">
            <a:extLst>
              <a:ext uri="{FF2B5EF4-FFF2-40B4-BE49-F238E27FC236}">
                <a16:creationId xmlns:a16="http://schemas.microsoft.com/office/drawing/2014/main" id="{CC6F5EA5-F522-4C65-A82B-2A7B89B16C29}"/>
              </a:ext>
            </a:extLst>
          </p:cNvPr>
          <p:cNvPicPr>
            <a:picLocks noChangeAspect="1"/>
          </p:cNvPicPr>
          <p:nvPr/>
        </p:nvPicPr>
        <p:blipFill rotWithShape="1">
          <a:blip r:embed="rId5"/>
          <a:srcRect l="7557" r="12811"/>
          <a:stretch/>
        </p:blipFill>
        <p:spPr>
          <a:xfrm>
            <a:off x="8571854" y="3676930"/>
            <a:ext cx="2843857" cy="2378965"/>
          </a:xfrm>
          <a:prstGeom prst="rect">
            <a:avLst/>
          </a:prstGeom>
        </p:spPr>
      </p:pic>
      <p:pic>
        <p:nvPicPr>
          <p:cNvPr id="18" name="Afbeelding 17">
            <a:extLst>
              <a:ext uri="{FF2B5EF4-FFF2-40B4-BE49-F238E27FC236}">
                <a16:creationId xmlns:a16="http://schemas.microsoft.com/office/drawing/2014/main" id="{59D83FE8-66B3-4233-8668-43DB70197425}"/>
              </a:ext>
            </a:extLst>
          </p:cNvPr>
          <p:cNvPicPr>
            <a:picLocks noChangeAspect="1"/>
          </p:cNvPicPr>
          <p:nvPr/>
        </p:nvPicPr>
        <p:blipFill>
          <a:blip r:embed="rId6"/>
          <a:stretch>
            <a:fillRect/>
          </a:stretch>
        </p:blipFill>
        <p:spPr>
          <a:xfrm>
            <a:off x="6519734" y="951599"/>
            <a:ext cx="3965841" cy="2641782"/>
          </a:xfrm>
          <a:prstGeom prst="rect">
            <a:avLst/>
          </a:prstGeom>
        </p:spPr>
      </p:pic>
      <p:pic>
        <p:nvPicPr>
          <p:cNvPr id="15" name="Afbeelding 14" descr="Bakker die bosbessen aan een taart toevoegt">
            <a:extLst>
              <a:ext uri="{FF2B5EF4-FFF2-40B4-BE49-F238E27FC236}">
                <a16:creationId xmlns:a16="http://schemas.microsoft.com/office/drawing/2014/main" id="{941EDF54-2FAE-4488-B2AE-E0CB1B43A47F}"/>
              </a:ext>
            </a:extLst>
          </p:cNvPr>
          <p:cNvPicPr>
            <a:picLocks noChangeAspect="1"/>
          </p:cNvPicPr>
          <p:nvPr/>
        </p:nvPicPr>
        <p:blipFill rotWithShape="1">
          <a:blip r:embed="rId7">
            <a:extLst>
              <a:ext uri="{28A0092B-C50C-407E-A947-70E740481C1C}">
                <a14:useLocalDpi xmlns:a14="http://schemas.microsoft.com/office/drawing/2010/main" val="0"/>
              </a:ext>
            </a:extLst>
          </a:blip>
          <a:srcRect r="12206"/>
          <a:stretch/>
        </p:blipFill>
        <p:spPr>
          <a:xfrm>
            <a:off x="5343374" y="3674058"/>
            <a:ext cx="3135140" cy="2381837"/>
          </a:xfrm>
          <a:prstGeom prst="rect">
            <a:avLst/>
          </a:prstGeom>
        </p:spPr>
      </p:pic>
    </p:spTree>
    <p:custDataLst>
      <p:tags r:id="rId1"/>
    </p:custDataLst>
    <p:extLst>
      <p:ext uri="{BB962C8B-B14F-4D97-AF65-F5344CB8AC3E}">
        <p14:creationId xmlns:p14="http://schemas.microsoft.com/office/powerpoint/2010/main" val="260523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ijdelijke aanduiding voor inhoud 7">
            <a:extLst>
              <a:ext uri="{FF2B5EF4-FFF2-40B4-BE49-F238E27FC236}">
                <a16:creationId xmlns:a16="http://schemas.microsoft.com/office/drawing/2014/main" id="{2AA0E73E-B3EC-4D5D-80D4-8DD97E28DCD2}"/>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970343" y="1156288"/>
            <a:ext cx="3481776" cy="4925029"/>
          </a:xfrm>
        </p:spPr>
      </p:pic>
      <p:grpSp>
        <p:nvGrpSpPr>
          <p:cNvPr id="16" name="Groep 15">
            <a:extLst>
              <a:ext uri="{FF2B5EF4-FFF2-40B4-BE49-F238E27FC236}">
                <a16:creationId xmlns:a16="http://schemas.microsoft.com/office/drawing/2014/main" id="{83F1D070-74A3-46A9-9707-9E85BFB77256}"/>
              </a:ext>
            </a:extLst>
          </p:cNvPr>
          <p:cNvGrpSpPr/>
          <p:nvPr/>
        </p:nvGrpSpPr>
        <p:grpSpPr>
          <a:xfrm>
            <a:off x="5730773" y="730118"/>
            <a:ext cx="5649329" cy="5062391"/>
            <a:chOff x="5674290" y="1500188"/>
            <a:chExt cx="5649329" cy="5062391"/>
          </a:xfrm>
        </p:grpSpPr>
        <p:pic>
          <p:nvPicPr>
            <p:cNvPr id="17" name="Afbeelding 16">
              <a:extLst>
                <a:ext uri="{FF2B5EF4-FFF2-40B4-BE49-F238E27FC236}">
                  <a16:creationId xmlns:a16="http://schemas.microsoft.com/office/drawing/2014/main" id="{9B223673-EE2D-420A-BC14-2485AD6FF848}"/>
                </a:ext>
              </a:extLst>
            </p:cNvPr>
            <p:cNvPicPr>
              <a:picLocks noChangeAspect="1"/>
            </p:cNvPicPr>
            <p:nvPr/>
          </p:nvPicPr>
          <p:blipFill>
            <a:blip r:embed="rId5"/>
            <a:stretch>
              <a:fillRect/>
            </a:stretch>
          </p:blipFill>
          <p:spPr>
            <a:xfrm>
              <a:off x="9180494" y="1500188"/>
              <a:ext cx="2143125" cy="3219450"/>
            </a:xfrm>
            <a:prstGeom prst="rect">
              <a:avLst/>
            </a:prstGeom>
          </p:spPr>
        </p:pic>
        <p:pic>
          <p:nvPicPr>
            <p:cNvPr id="18" name="Afbeelding 17">
              <a:extLst>
                <a:ext uri="{FF2B5EF4-FFF2-40B4-BE49-F238E27FC236}">
                  <a16:creationId xmlns:a16="http://schemas.microsoft.com/office/drawing/2014/main" id="{F6C54EF5-CC8F-409C-9415-EF4802CB467B}"/>
                </a:ext>
              </a:extLst>
            </p:cNvPr>
            <p:cNvPicPr>
              <a:picLocks noChangeAspect="1"/>
            </p:cNvPicPr>
            <p:nvPr/>
          </p:nvPicPr>
          <p:blipFill>
            <a:blip r:embed="rId6"/>
            <a:stretch>
              <a:fillRect/>
            </a:stretch>
          </p:blipFill>
          <p:spPr>
            <a:xfrm>
              <a:off x="5674290" y="4556006"/>
              <a:ext cx="5341049" cy="2006573"/>
            </a:xfrm>
            <a:prstGeom prst="rect">
              <a:avLst/>
            </a:prstGeom>
          </p:spPr>
        </p:pic>
      </p:grpSp>
      <p:pic>
        <p:nvPicPr>
          <p:cNvPr id="13" name="Afbeelding 12" descr="Arts met een digitale tablet in een ziekenhuisgang">
            <a:extLst>
              <a:ext uri="{FF2B5EF4-FFF2-40B4-BE49-F238E27FC236}">
                <a16:creationId xmlns:a16="http://schemas.microsoft.com/office/drawing/2014/main" id="{5BDAA73E-5F38-4E1C-92FA-422D10E07B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799" y="1003601"/>
            <a:ext cx="3825178" cy="2549496"/>
          </a:xfrm>
          <a:prstGeom prst="rect">
            <a:avLst/>
          </a:prstGeom>
        </p:spPr>
      </p:pic>
    </p:spTree>
    <p:custDataLst>
      <p:tags r:id="rId1"/>
    </p:custDataLst>
    <p:extLst>
      <p:ext uri="{BB962C8B-B14F-4D97-AF65-F5344CB8AC3E}">
        <p14:creationId xmlns:p14="http://schemas.microsoft.com/office/powerpoint/2010/main" val="341537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ijdelijke aanduiding voor inhoud 7">
            <a:extLst>
              <a:ext uri="{FF2B5EF4-FFF2-40B4-BE49-F238E27FC236}">
                <a16:creationId xmlns:a16="http://schemas.microsoft.com/office/drawing/2014/main" id="{35F711D3-FD6E-486B-AD39-4F351FCE45E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7939" y="1251935"/>
            <a:ext cx="3481776" cy="4925028"/>
          </a:xfrm>
          <a:prstGeom prst="rect">
            <a:avLst/>
          </a:prstGeom>
        </p:spPr>
      </p:pic>
      <p:grpSp>
        <p:nvGrpSpPr>
          <p:cNvPr id="16" name="Groep 15">
            <a:extLst>
              <a:ext uri="{FF2B5EF4-FFF2-40B4-BE49-F238E27FC236}">
                <a16:creationId xmlns:a16="http://schemas.microsoft.com/office/drawing/2014/main" id="{94D0FBC1-B689-4D4A-9C57-EBBDD3D8DDAE}"/>
              </a:ext>
            </a:extLst>
          </p:cNvPr>
          <p:cNvGrpSpPr/>
          <p:nvPr/>
        </p:nvGrpSpPr>
        <p:grpSpPr>
          <a:xfrm>
            <a:off x="8358198" y="1324241"/>
            <a:ext cx="3307184" cy="4958039"/>
            <a:chOff x="6983752" y="854867"/>
            <a:chExt cx="4022102" cy="5634778"/>
          </a:xfrm>
        </p:grpSpPr>
        <p:pic>
          <p:nvPicPr>
            <p:cNvPr id="17" name="Afbeelding 16">
              <a:extLst>
                <a:ext uri="{FF2B5EF4-FFF2-40B4-BE49-F238E27FC236}">
                  <a16:creationId xmlns:a16="http://schemas.microsoft.com/office/drawing/2014/main" id="{FEF7927B-803B-48DD-9D2B-6B5EA0700B9D}"/>
                </a:ext>
              </a:extLst>
            </p:cNvPr>
            <p:cNvPicPr>
              <a:picLocks noChangeAspect="1"/>
            </p:cNvPicPr>
            <p:nvPr/>
          </p:nvPicPr>
          <p:blipFill>
            <a:blip r:embed="rId5"/>
            <a:stretch>
              <a:fillRect/>
            </a:stretch>
          </p:blipFill>
          <p:spPr>
            <a:xfrm>
              <a:off x="7028830" y="3838296"/>
              <a:ext cx="3977024" cy="2651349"/>
            </a:xfrm>
            <a:prstGeom prst="rect">
              <a:avLst/>
            </a:prstGeom>
          </p:spPr>
        </p:pic>
        <p:pic>
          <p:nvPicPr>
            <p:cNvPr id="18" name="Afbeelding 17">
              <a:extLst>
                <a:ext uri="{FF2B5EF4-FFF2-40B4-BE49-F238E27FC236}">
                  <a16:creationId xmlns:a16="http://schemas.microsoft.com/office/drawing/2014/main" id="{E7226617-0D9A-4DAF-8DF2-F5CA79AA88BD}"/>
                </a:ext>
              </a:extLst>
            </p:cNvPr>
            <p:cNvPicPr>
              <a:picLocks noChangeAspect="1"/>
            </p:cNvPicPr>
            <p:nvPr/>
          </p:nvPicPr>
          <p:blipFill>
            <a:blip r:embed="rId6"/>
            <a:stretch>
              <a:fillRect/>
            </a:stretch>
          </p:blipFill>
          <p:spPr>
            <a:xfrm>
              <a:off x="6983752" y="854867"/>
              <a:ext cx="3980202" cy="2651349"/>
            </a:xfrm>
            <a:prstGeom prst="rect">
              <a:avLst/>
            </a:prstGeom>
          </p:spPr>
        </p:pic>
      </p:grpSp>
      <p:pic>
        <p:nvPicPr>
          <p:cNvPr id="6" name="Afbeelding 5" descr="Persoon die een kind leert fietsen, het fietsstoeltje vasthoudt met kind en stuur">
            <a:extLst>
              <a:ext uri="{FF2B5EF4-FFF2-40B4-BE49-F238E27FC236}">
                <a16:creationId xmlns:a16="http://schemas.microsoft.com/office/drawing/2014/main" id="{27531EAC-627E-4939-A75D-D4EFDAC67CE5}"/>
              </a:ext>
            </a:extLst>
          </p:cNvPr>
          <p:cNvPicPr>
            <a:picLocks noChangeAspect="1"/>
          </p:cNvPicPr>
          <p:nvPr/>
        </p:nvPicPr>
        <p:blipFill rotWithShape="1">
          <a:blip r:embed="rId7">
            <a:extLst>
              <a:ext uri="{28A0092B-C50C-407E-A947-70E740481C1C}">
                <a14:useLocalDpi xmlns:a14="http://schemas.microsoft.com/office/drawing/2010/main" val="0"/>
              </a:ext>
            </a:extLst>
          </a:blip>
          <a:srcRect r="13790"/>
          <a:stretch/>
        </p:blipFill>
        <p:spPr>
          <a:xfrm>
            <a:off x="4696408" y="1370916"/>
            <a:ext cx="3661790" cy="2261244"/>
          </a:xfrm>
          <a:prstGeom prst="rect">
            <a:avLst/>
          </a:prstGeom>
        </p:spPr>
      </p:pic>
      <p:pic>
        <p:nvPicPr>
          <p:cNvPr id="19" name="Afbeelding 18" descr="Close-up van een houten doolhof">
            <a:extLst>
              <a:ext uri="{FF2B5EF4-FFF2-40B4-BE49-F238E27FC236}">
                <a16:creationId xmlns:a16="http://schemas.microsoft.com/office/drawing/2014/main" id="{63550F7B-A00D-49FD-9A35-4C094D8BC8CA}"/>
              </a:ext>
            </a:extLst>
          </p:cNvPr>
          <p:cNvPicPr>
            <a:picLocks noChangeAspect="1"/>
          </p:cNvPicPr>
          <p:nvPr/>
        </p:nvPicPr>
        <p:blipFill rotWithShape="1">
          <a:blip r:embed="rId8">
            <a:extLst>
              <a:ext uri="{28A0092B-C50C-407E-A947-70E740481C1C}">
                <a14:useLocalDpi xmlns:a14="http://schemas.microsoft.com/office/drawing/2010/main" val="0"/>
              </a:ext>
            </a:extLst>
          </a:blip>
          <a:srcRect l="5056"/>
          <a:stretch/>
        </p:blipFill>
        <p:spPr>
          <a:xfrm>
            <a:off x="4694737" y="3935291"/>
            <a:ext cx="3700527" cy="2375097"/>
          </a:xfrm>
          <a:prstGeom prst="rect">
            <a:avLst/>
          </a:prstGeom>
        </p:spPr>
      </p:pic>
    </p:spTree>
    <p:custDataLst>
      <p:tags r:id="rId1"/>
    </p:custDataLst>
    <p:extLst>
      <p:ext uri="{BB962C8B-B14F-4D97-AF65-F5344CB8AC3E}">
        <p14:creationId xmlns:p14="http://schemas.microsoft.com/office/powerpoint/2010/main" val="1142781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ijdelijke aanduiding voor inhoud 7">
            <a:extLst>
              <a:ext uri="{FF2B5EF4-FFF2-40B4-BE49-F238E27FC236}">
                <a16:creationId xmlns:a16="http://schemas.microsoft.com/office/drawing/2014/main" id="{E0EBE374-82E7-4CD0-893D-3A7594793D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0811" y="1126589"/>
            <a:ext cx="3481776" cy="4925028"/>
          </a:xfrm>
          <a:prstGeom prst="rect">
            <a:avLst/>
          </a:prstGeom>
        </p:spPr>
      </p:pic>
      <p:pic>
        <p:nvPicPr>
          <p:cNvPr id="19" name="Afbeelding 18">
            <a:extLst>
              <a:ext uri="{FF2B5EF4-FFF2-40B4-BE49-F238E27FC236}">
                <a16:creationId xmlns:a16="http://schemas.microsoft.com/office/drawing/2014/main" id="{28F60E50-343C-4FDC-B4E9-77F2E53F470C}"/>
              </a:ext>
            </a:extLst>
          </p:cNvPr>
          <p:cNvPicPr>
            <a:picLocks noChangeAspect="1"/>
          </p:cNvPicPr>
          <p:nvPr/>
        </p:nvPicPr>
        <p:blipFill>
          <a:blip r:embed="rId5"/>
          <a:stretch>
            <a:fillRect/>
          </a:stretch>
        </p:blipFill>
        <p:spPr>
          <a:xfrm>
            <a:off x="5356480" y="399301"/>
            <a:ext cx="4107856" cy="2460776"/>
          </a:xfrm>
          <a:prstGeom prst="rect">
            <a:avLst/>
          </a:prstGeom>
        </p:spPr>
      </p:pic>
      <p:grpSp>
        <p:nvGrpSpPr>
          <p:cNvPr id="16" name="Groep 15">
            <a:extLst>
              <a:ext uri="{FF2B5EF4-FFF2-40B4-BE49-F238E27FC236}">
                <a16:creationId xmlns:a16="http://schemas.microsoft.com/office/drawing/2014/main" id="{1C62740C-09FA-4EA9-B9D8-97701204221C}"/>
              </a:ext>
            </a:extLst>
          </p:cNvPr>
          <p:cNvGrpSpPr/>
          <p:nvPr/>
        </p:nvGrpSpPr>
        <p:grpSpPr>
          <a:xfrm>
            <a:off x="8288890" y="2233555"/>
            <a:ext cx="3219450" cy="3818062"/>
            <a:chOff x="638911" y="2105083"/>
            <a:chExt cx="3219450" cy="3818062"/>
          </a:xfrm>
        </p:grpSpPr>
        <p:pic>
          <p:nvPicPr>
            <p:cNvPr id="17" name="Afbeelding 16">
              <a:extLst>
                <a:ext uri="{FF2B5EF4-FFF2-40B4-BE49-F238E27FC236}">
                  <a16:creationId xmlns:a16="http://schemas.microsoft.com/office/drawing/2014/main" id="{00E6F3F4-E13F-4736-895C-63D0DC27ACB5}"/>
                </a:ext>
              </a:extLst>
            </p:cNvPr>
            <p:cNvPicPr>
              <a:picLocks noChangeAspect="1"/>
            </p:cNvPicPr>
            <p:nvPr/>
          </p:nvPicPr>
          <p:blipFill>
            <a:blip r:embed="rId6"/>
            <a:stretch>
              <a:fillRect/>
            </a:stretch>
          </p:blipFill>
          <p:spPr>
            <a:xfrm>
              <a:off x="638911" y="2703695"/>
              <a:ext cx="3219450" cy="3219450"/>
            </a:xfrm>
            <a:prstGeom prst="rect">
              <a:avLst/>
            </a:prstGeom>
          </p:spPr>
        </p:pic>
        <p:pic>
          <p:nvPicPr>
            <p:cNvPr id="18" name="Afbeelding 17">
              <a:extLst>
                <a:ext uri="{FF2B5EF4-FFF2-40B4-BE49-F238E27FC236}">
                  <a16:creationId xmlns:a16="http://schemas.microsoft.com/office/drawing/2014/main" id="{6D5C95B7-EEBE-4939-B906-78FD980E1A03}"/>
                </a:ext>
              </a:extLst>
            </p:cNvPr>
            <p:cNvPicPr>
              <a:picLocks noChangeAspect="1"/>
            </p:cNvPicPr>
            <p:nvPr/>
          </p:nvPicPr>
          <p:blipFill>
            <a:blip r:embed="rId7"/>
            <a:stretch>
              <a:fillRect/>
            </a:stretch>
          </p:blipFill>
          <p:spPr>
            <a:xfrm>
              <a:off x="749730" y="2105083"/>
              <a:ext cx="2997812" cy="2647834"/>
            </a:xfrm>
            <a:prstGeom prst="rect">
              <a:avLst/>
            </a:prstGeom>
          </p:spPr>
        </p:pic>
      </p:grpSp>
    </p:spTree>
    <p:custDataLst>
      <p:tags r:id="rId1"/>
    </p:custDataLst>
    <p:extLst>
      <p:ext uri="{BB962C8B-B14F-4D97-AF65-F5344CB8AC3E}">
        <p14:creationId xmlns:p14="http://schemas.microsoft.com/office/powerpoint/2010/main" val="4057989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inhoud 7">
            <a:extLst>
              <a:ext uri="{FF2B5EF4-FFF2-40B4-BE49-F238E27FC236}">
                <a16:creationId xmlns:a16="http://schemas.microsoft.com/office/drawing/2014/main" id="{33B307A1-C9D0-41BE-AC07-EDA187B47A2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3398" y="1179461"/>
            <a:ext cx="3481776" cy="4925028"/>
          </a:xfrm>
          <a:prstGeom prst="rect">
            <a:avLst/>
          </a:prstGeom>
        </p:spPr>
      </p:pic>
      <p:pic>
        <p:nvPicPr>
          <p:cNvPr id="13" name="Afbeelding 12">
            <a:extLst>
              <a:ext uri="{FF2B5EF4-FFF2-40B4-BE49-F238E27FC236}">
                <a16:creationId xmlns:a16="http://schemas.microsoft.com/office/drawing/2014/main" id="{AC67D5A3-E54D-4B02-9CD6-F750B5D3F4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06072" y="359766"/>
            <a:ext cx="4417720" cy="2841390"/>
          </a:xfrm>
          <a:prstGeom prst="rect">
            <a:avLst/>
          </a:prstGeom>
        </p:spPr>
      </p:pic>
      <p:pic>
        <p:nvPicPr>
          <p:cNvPr id="15" name="Afbeelding 14">
            <a:extLst>
              <a:ext uri="{FF2B5EF4-FFF2-40B4-BE49-F238E27FC236}">
                <a16:creationId xmlns:a16="http://schemas.microsoft.com/office/drawing/2014/main" id="{7B60CF07-2DED-4DF8-926D-5C384FA4F6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8572" y="3361576"/>
            <a:ext cx="4093568" cy="2726871"/>
          </a:xfrm>
          <a:prstGeom prst="rect">
            <a:avLst/>
          </a:prstGeom>
        </p:spPr>
      </p:pic>
    </p:spTree>
    <p:custDataLst>
      <p:tags r:id="rId1"/>
    </p:custDataLst>
    <p:extLst>
      <p:ext uri="{BB962C8B-B14F-4D97-AF65-F5344CB8AC3E}">
        <p14:creationId xmlns:p14="http://schemas.microsoft.com/office/powerpoint/2010/main" val="226253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inhoud 7">
            <a:extLst>
              <a:ext uri="{FF2B5EF4-FFF2-40B4-BE49-F238E27FC236}">
                <a16:creationId xmlns:a16="http://schemas.microsoft.com/office/drawing/2014/main" id="{9A2F4971-52F7-44DD-8C49-B063BCD6894D}"/>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010652" y="1659321"/>
            <a:ext cx="3449047" cy="4491362"/>
          </a:xfrm>
        </p:spPr>
      </p:pic>
      <p:pic>
        <p:nvPicPr>
          <p:cNvPr id="13" name="Afbeelding 12">
            <a:extLst>
              <a:ext uri="{FF2B5EF4-FFF2-40B4-BE49-F238E27FC236}">
                <a16:creationId xmlns:a16="http://schemas.microsoft.com/office/drawing/2014/main" id="{DDDD47F5-95AD-4949-9051-7758CDDC13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3646448"/>
            <a:ext cx="4556344" cy="2079937"/>
          </a:xfrm>
          <a:prstGeom prst="rect">
            <a:avLst/>
          </a:prstGeom>
        </p:spPr>
      </p:pic>
      <p:pic>
        <p:nvPicPr>
          <p:cNvPr id="15" name="Afbeelding 14">
            <a:extLst>
              <a:ext uri="{FF2B5EF4-FFF2-40B4-BE49-F238E27FC236}">
                <a16:creationId xmlns:a16="http://schemas.microsoft.com/office/drawing/2014/main" id="{F1E7D4A6-1783-4D29-99F2-C79FCCE6EC39}"/>
              </a:ext>
            </a:extLst>
          </p:cNvPr>
          <p:cNvPicPr>
            <a:picLocks noChangeAspect="1"/>
          </p:cNvPicPr>
          <p:nvPr/>
        </p:nvPicPr>
        <p:blipFill>
          <a:blip r:embed="rId6"/>
          <a:stretch>
            <a:fillRect/>
          </a:stretch>
        </p:blipFill>
        <p:spPr>
          <a:xfrm>
            <a:off x="4868208" y="1030164"/>
            <a:ext cx="3370235" cy="2353113"/>
          </a:xfrm>
          <a:prstGeom prst="rect">
            <a:avLst/>
          </a:prstGeom>
        </p:spPr>
      </p:pic>
      <p:pic>
        <p:nvPicPr>
          <p:cNvPr id="16" name="Afbeelding 15">
            <a:extLst>
              <a:ext uri="{FF2B5EF4-FFF2-40B4-BE49-F238E27FC236}">
                <a16:creationId xmlns:a16="http://schemas.microsoft.com/office/drawing/2014/main" id="{3229E797-E16A-4674-8D63-4E03460B5A82}"/>
              </a:ext>
            </a:extLst>
          </p:cNvPr>
          <p:cNvPicPr>
            <a:picLocks noChangeAspect="1"/>
          </p:cNvPicPr>
          <p:nvPr/>
        </p:nvPicPr>
        <p:blipFill>
          <a:blip r:embed="rId7"/>
          <a:stretch>
            <a:fillRect/>
          </a:stretch>
        </p:blipFill>
        <p:spPr>
          <a:xfrm>
            <a:off x="8504506" y="1030164"/>
            <a:ext cx="3370235" cy="2353113"/>
          </a:xfrm>
          <a:prstGeom prst="rect">
            <a:avLst/>
          </a:prstGeom>
        </p:spPr>
      </p:pic>
    </p:spTree>
    <p:custDataLst>
      <p:tags r:id="rId1"/>
    </p:custDataLst>
    <p:extLst>
      <p:ext uri="{BB962C8B-B14F-4D97-AF65-F5344CB8AC3E}">
        <p14:creationId xmlns:p14="http://schemas.microsoft.com/office/powerpoint/2010/main" val="42052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10.xml><?xml version="1.0" encoding="utf-8"?>
<p:tagLst xmlns:a="http://schemas.openxmlformats.org/drawingml/2006/main" xmlns:r="http://schemas.openxmlformats.org/officeDocument/2006/relationships" xmlns:p="http://schemas.openxmlformats.org/presentationml/2006/main">
  <p:tag name="TIMING" val="|1.3|2.2|1.6|2.4|1.9"/>
</p:tagLst>
</file>

<file path=ppt/tags/tag11.xml><?xml version="1.0" encoding="utf-8"?>
<p:tagLst xmlns:a="http://schemas.openxmlformats.org/drawingml/2006/main" xmlns:r="http://schemas.openxmlformats.org/officeDocument/2006/relationships" xmlns:p="http://schemas.openxmlformats.org/presentationml/2006/main">
  <p:tag name="TIMING" val="|1.3|2.2|1.6|2.4|1.9"/>
</p:tagLst>
</file>

<file path=ppt/tags/tag12.xml><?xml version="1.0" encoding="utf-8"?>
<p:tagLst xmlns:a="http://schemas.openxmlformats.org/drawingml/2006/main" xmlns:r="http://schemas.openxmlformats.org/officeDocument/2006/relationships" xmlns:p="http://schemas.openxmlformats.org/presentationml/2006/main">
  <p:tag name="TIMING" val="|1.3|2.2|1.6|2.4|1.9"/>
</p:tagLst>
</file>

<file path=ppt/tags/tag13.xml><?xml version="1.0" encoding="utf-8"?>
<p:tagLst xmlns:a="http://schemas.openxmlformats.org/drawingml/2006/main" xmlns:r="http://schemas.openxmlformats.org/officeDocument/2006/relationships" xmlns:p="http://schemas.openxmlformats.org/presentationml/2006/main">
  <p:tag name="TIMING" val="|1.3|2.2|1.6|2.4|1.9"/>
</p:tagLst>
</file>

<file path=ppt/tags/tag14.xml><?xml version="1.0" encoding="utf-8"?>
<p:tagLst xmlns:a="http://schemas.openxmlformats.org/drawingml/2006/main" xmlns:r="http://schemas.openxmlformats.org/officeDocument/2006/relationships" xmlns:p="http://schemas.openxmlformats.org/presentationml/2006/main">
  <p:tag name="TIMING" val="|1.3|2.2|1.6|2.4|1.9"/>
</p:tagLst>
</file>

<file path=ppt/tags/tag15.xml><?xml version="1.0" encoding="utf-8"?>
<p:tagLst xmlns:a="http://schemas.openxmlformats.org/drawingml/2006/main" xmlns:r="http://schemas.openxmlformats.org/officeDocument/2006/relationships" xmlns:p="http://schemas.openxmlformats.org/presentationml/2006/main">
  <p:tag name="TIMING" val="|1.3|2.2|1.6|2.4|1.9"/>
</p:tagLst>
</file>

<file path=ppt/tags/tag16.xml><?xml version="1.0" encoding="utf-8"?>
<p:tagLst xmlns:a="http://schemas.openxmlformats.org/drawingml/2006/main" xmlns:r="http://schemas.openxmlformats.org/officeDocument/2006/relationships" xmlns:p="http://schemas.openxmlformats.org/presentationml/2006/main">
  <p:tag name="TIMING" val="|1.3|2.2|1.6|2.4|1.9"/>
</p:tagLst>
</file>

<file path=ppt/tags/tag17.xml><?xml version="1.0" encoding="utf-8"?>
<p:tagLst xmlns:a="http://schemas.openxmlformats.org/drawingml/2006/main" xmlns:r="http://schemas.openxmlformats.org/officeDocument/2006/relationships" xmlns:p="http://schemas.openxmlformats.org/presentationml/2006/main">
  <p:tag name="TIMING" val="|1.3|2.2|1.6|2.4|1.9"/>
</p:tagLst>
</file>

<file path=ppt/tags/tag18.xml><?xml version="1.0" encoding="utf-8"?>
<p:tagLst xmlns:a="http://schemas.openxmlformats.org/drawingml/2006/main" xmlns:r="http://schemas.openxmlformats.org/officeDocument/2006/relationships" xmlns:p="http://schemas.openxmlformats.org/presentationml/2006/main">
  <p:tag name="TIMING" val="|1.3|2.2|1.6|2.4|1.9"/>
</p:tagLst>
</file>

<file path=ppt/tags/tag19.xml><?xml version="1.0" encoding="utf-8"?>
<p:tagLst xmlns:a="http://schemas.openxmlformats.org/drawingml/2006/main" xmlns:r="http://schemas.openxmlformats.org/officeDocument/2006/relationships" xmlns:p="http://schemas.openxmlformats.org/presentationml/2006/main">
  <p:tag name="TIMING" val="|1.3|2.2|1.6|2.4|1.9"/>
</p:tagLst>
</file>

<file path=ppt/tags/tag2.xml><?xml version="1.0" encoding="utf-8"?>
<p:tagLst xmlns:a="http://schemas.openxmlformats.org/drawingml/2006/main" xmlns:r="http://schemas.openxmlformats.org/officeDocument/2006/relationships" xmlns:p="http://schemas.openxmlformats.org/presentationml/2006/main">
  <p:tag name="TIMING" val="|2.5"/>
</p:tagLst>
</file>

<file path=ppt/tags/tag20.xml><?xml version="1.0" encoding="utf-8"?>
<p:tagLst xmlns:a="http://schemas.openxmlformats.org/drawingml/2006/main" xmlns:r="http://schemas.openxmlformats.org/officeDocument/2006/relationships" xmlns:p="http://schemas.openxmlformats.org/presentationml/2006/main">
  <p:tag name="TIMING" val="|1.3|2.2|1.6|2.4|1.9"/>
</p:tagLst>
</file>

<file path=ppt/tags/tag21.xml><?xml version="1.0" encoding="utf-8"?>
<p:tagLst xmlns:a="http://schemas.openxmlformats.org/drawingml/2006/main" xmlns:r="http://schemas.openxmlformats.org/officeDocument/2006/relationships" xmlns:p="http://schemas.openxmlformats.org/presentationml/2006/main">
  <p:tag name="TIMING" val="|1.3|2.2|1.6|2.4|1.9"/>
</p:tagLst>
</file>

<file path=ppt/tags/tag22.xml><?xml version="1.0" encoding="utf-8"?>
<p:tagLst xmlns:a="http://schemas.openxmlformats.org/drawingml/2006/main" xmlns:r="http://schemas.openxmlformats.org/officeDocument/2006/relationships" xmlns:p="http://schemas.openxmlformats.org/presentationml/2006/main">
  <p:tag name="TIMING" val="|1.3|2.2|1.6|2.4|1.9"/>
</p:tagLst>
</file>

<file path=ppt/tags/tag23.xml><?xml version="1.0" encoding="utf-8"?>
<p:tagLst xmlns:a="http://schemas.openxmlformats.org/drawingml/2006/main" xmlns:r="http://schemas.openxmlformats.org/officeDocument/2006/relationships" xmlns:p="http://schemas.openxmlformats.org/presentationml/2006/main">
  <p:tag name="TIMING" val="|1.3|2.2|1.6|2.4|1.9"/>
</p:tagLst>
</file>

<file path=ppt/tags/tag24.xml><?xml version="1.0" encoding="utf-8"?>
<p:tagLst xmlns:a="http://schemas.openxmlformats.org/drawingml/2006/main" xmlns:r="http://schemas.openxmlformats.org/officeDocument/2006/relationships" xmlns:p="http://schemas.openxmlformats.org/presentationml/2006/main">
  <p:tag name="TIMING" val="|1.3|2.2|1.6|2.4|1.9"/>
</p:tagLst>
</file>

<file path=ppt/tags/tag25.xml><?xml version="1.0" encoding="utf-8"?>
<p:tagLst xmlns:a="http://schemas.openxmlformats.org/drawingml/2006/main" xmlns:r="http://schemas.openxmlformats.org/officeDocument/2006/relationships" xmlns:p="http://schemas.openxmlformats.org/presentationml/2006/main">
  <p:tag name="TIMING" val="|1.3|2.2|1.6|2.4|1.9"/>
</p:tagLst>
</file>

<file path=ppt/tags/tag26.xml><?xml version="1.0" encoding="utf-8"?>
<p:tagLst xmlns:a="http://schemas.openxmlformats.org/drawingml/2006/main" xmlns:r="http://schemas.openxmlformats.org/officeDocument/2006/relationships" xmlns:p="http://schemas.openxmlformats.org/presentationml/2006/main">
  <p:tag name="TIMING" val="|1.3|2.2|1.6|2.4|1.9"/>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9|3|4.7|3.4"/>
</p:tagLst>
</file>

<file path=ppt/tags/tag29.xml><?xml version="1.0" encoding="utf-8"?>
<p:tagLst xmlns:a="http://schemas.openxmlformats.org/drawingml/2006/main" xmlns:r="http://schemas.openxmlformats.org/officeDocument/2006/relationships" xmlns:p="http://schemas.openxmlformats.org/presentationml/2006/main">
  <p:tag name="TIMING" val="|1.3|2.2|1.6|2.4|1.9"/>
</p:tagLst>
</file>

<file path=ppt/tags/tag3.xml><?xml version="1.0" encoding="utf-8"?>
<p:tagLst xmlns:a="http://schemas.openxmlformats.org/drawingml/2006/main" xmlns:r="http://schemas.openxmlformats.org/officeDocument/2006/relationships" xmlns:p="http://schemas.openxmlformats.org/presentationml/2006/main">
  <p:tag name="TIMING" val="|1.3|2.2|1.6|2.4|1.9"/>
</p:tagLst>
</file>

<file path=ppt/tags/tag30.xml><?xml version="1.0" encoding="utf-8"?>
<p:tagLst xmlns:a="http://schemas.openxmlformats.org/drawingml/2006/main" xmlns:r="http://schemas.openxmlformats.org/officeDocument/2006/relationships" xmlns:p="http://schemas.openxmlformats.org/presentationml/2006/main">
  <p:tag name="TIMING" val="|1.3|2.2|1.6|2.4|1.9"/>
</p:tagLst>
</file>

<file path=ppt/tags/tag31.xml><?xml version="1.0" encoding="utf-8"?>
<p:tagLst xmlns:a="http://schemas.openxmlformats.org/drawingml/2006/main" xmlns:r="http://schemas.openxmlformats.org/officeDocument/2006/relationships" xmlns:p="http://schemas.openxmlformats.org/presentationml/2006/main">
  <p:tag name="TIMING" val="|1"/>
</p:tagLst>
</file>

<file path=ppt/tags/tag32.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1.3|2.2|1.6|2.4|1.9"/>
</p:tagLst>
</file>

<file path=ppt/tags/tag5.xml><?xml version="1.0" encoding="utf-8"?>
<p:tagLst xmlns:a="http://schemas.openxmlformats.org/drawingml/2006/main" xmlns:r="http://schemas.openxmlformats.org/officeDocument/2006/relationships" xmlns:p="http://schemas.openxmlformats.org/presentationml/2006/main">
  <p:tag name="TIMING" val="|1.3|2.2|1.6|2.4|1.9"/>
</p:tagLst>
</file>

<file path=ppt/tags/tag6.xml><?xml version="1.0" encoding="utf-8"?>
<p:tagLst xmlns:a="http://schemas.openxmlformats.org/drawingml/2006/main" xmlns:r="http://schemas.openxmlformats.org/officeDocument/2006/relationships" xmlns:p="http://schemas.openxmlformats.org/presentationml/2006/main">
  <p:tag name="TIMING" val="|1.3|2.2|1.6|2.4|1.9"/>
</p:tagLst>
</file>

<file path=ppt/tags/tag7.xml><?xml version="1.0" encoding="utf-8"?>
<p:tagLst xmlns:a="http://schemas.openxmlformats.org/drawingml/2006/main" xmlns:r="http://schemas.openxmlformats.org/officeDocument/2006/relationships" xmlns:p="http://schemas.openxmlformats.org/presentationml/2006/main">
  <p:tag name="TIMING" val="|1.3|2.2|1.6|2.4|1.9"/>
</p:tagLst>
</file>

<file path=ppt/tags/tag8.xml><?xml version="1.0" encoding="utf-8"?>
<p:tagLst xmlns:a="http://schemas.openxmlformats.org/drawingml/2006/main" xmlns:r="http://schemas.openxmlformats.org/officeDocument/2006/relationships" xmlns:p="http://schemas.openxmlformats.org/presentationml/2006/main">
  <p:tag name="TIMING" val="|1.3|2.2|1.6|2.4|1.9"/>
</p:tagLst>
</file>

<file path=ppt/tags/tag9.xml><?xml version="1.0" encoding="utf-8"?>
<p:tagLst xmlns:a="http://schemas.openxmlformats.org/drawingml/2006/main" xmlns:r="http://schemas.openxmlformats.org/officeDocument/2006/relationships" xmlns:p="http://schemas.openxmlformats.org/presentationml/2006/main">
  <p:tag name="TIMING" val="|1.3|2.2|1.6|2.4|1.9"/>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53CDB218EDBB4BA6FAD9F8B67C042A" ma:contentTypeVersion="11" ma:contentTypeDescription="Een nieuw document maken." ma:contentTypeScope="" ma:versionID="6abdfcc4939671e8b5355da0abda02f0">
  <xsd:schema xmlns:xsd="http://www.w3.org/2001/XMLSchema" xmlns:xs="http://www.w3.org/2001/XMLSchema" xmlns:p="http://schemas.microsoft.com/office/2006/metadata/properties" xmlns:ns2="0234b2c5-7ded-450d-9003-beffafa8b123" xmlns:ns3="949e80e7-8a8b-43c2-834b-894c3dc459d6" targetNamespace="http://schemas.microsoft.com/office/2006/metadata/properties" ma:root="true" ma:fieldsID="bc48e06d59d25c1697ae06ceec10f27c" ns2:_="" ns3:_="">
    <xsd:import namespace="0234b2c5-7ded-450d-9003-beffafa8b123"/>
    <xsd:import namespace="949e80e7-8a8b-43c2-834b-894c3dc459d6"/>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4b2c5-7ded-450d-9003-beffafa8b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e4ac5ed6-02ff-458b-bf35-cdaef7a741a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9e80e7-8a8b-43c2-834b-894c3dc459d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cf778ba-03c5-4a04-8ca1-b531dcecfc5a}" ma:internalName="TaxCatchAll" ma:showField="CatchAllData" ma:web="949e80e7-8a8b-43c2-834b-894c3dc459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34b2c5-7ded-450d-9003-beffafa8b123">
      <Terms xmlns="http://schemas.microsoft.com/office/infopath/2007/PartnerControls"/>
    </lcf76f155ced4ddcb4097134ff3c332f>
    <TaxCatchAll xmlns="949e80e7-8a8b-43c2-834b-894c3dc459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10469E-0C67-4FE2-B339-6EE81F1B8BD1}"/>
</file>

<file path=customXml/itemProps2.xml><?xml version="1.0" encoding="utf-8"?>
<ds:datastoreItem xmlns:ds="http://schemas.openxmlformats.org/officeDocument/2006/customXml" ds:itemID="{27F02041-9136-4AC7-AC23-991E1A18253B}">
  <ds:schemaRef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0234b2c5-7ded-450d-9003-beffafa8b123"/>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EC8568C2-8486-4134-8056-DD5FD8B2C4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325</TotalTime>
  <Words>2215</Words>
  <Application>Microsoft Office PowerPoint</Application>
  <PresentationFormat>Breedbeeld</PresentationFormat>
  <Paragraphs>179</Paragraphs>
  <Slides>33</Slides>
  <Notes>33</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33</vt:i4>
      </vt:variant>
    </vt:vector>
  </HeadingPairs>
  <TitlesOfParts>
    <vt:vector size="38" baseType="lpstr">
      <vt:lpstr>Arial</vt:lpstr>
      <vt:lpstr>Calibri</vt:lpstr>
      <vt:lpstr>Calibri Light</vt:lpstr>
      <vt:lpstr>Times New Roman</vt:lpstr>
      <vt:lpstr>Kantoorthema</vt:lpstr>
      <vt:lpstr>PowerPoint-presentatie</vt:lpstr>
      <vt:lpstr>PowerPoint-presentatie</vt:lpstr>
      <vt:lpstr>Talenten- kaart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kan je  talenten ontdekken?</vt:lpstr>
      <vt:lpstr>PowerPoint-presentatie</vt:lpstr>
      <vt:lpstr>PowerPoint-presentatie</vt:lpstr>
      <vt:lpstr>PowerPoint-presentatie</vt:lpstr>
      <vt:lpstr>PowerPoint-presentatie</vt:lpstr>
      <vt:lpstr>Veel plezier!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Nele</dc:creator>
  <cp:lastModifiedBy>Nele</cp:lastModifiedBy>
  <cp:revision>2</cp:revision>
  <dcterms:created xsi:type="dcterms:W3CDTF">2021-02-05T07:16:30Z</dcterms:created>
  <dcterms:modified xsi:type="dcterms:W3CDTF">2023-01-24T09:08:13Z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0x0101007653CDB218EDBB4BA6FAD9F8B67C042A</vt:lpwstr>
  </property>
</Properties>
</file>