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sldIdLst>
    <p:sldId id="256" r:id="rId4"/>
    <p:sldId id="257" r:id="rId5"/>
    <p:sldId id="267" r:id="rId6"/>
    <p:sldId id="269" r:id="rId7"/>
    <p:sldId id="259" r:id="rId8"/>
    <p:sldId id="270" r:id="rId9"/>
    <p:sldId id="271" r:id="rId10"/>
    <p:sldId id="260" r:id="rId11"/>
    <p:sldId id="261" r:id="rId12"/>
    <p:sldId id="272" r:id="rId13"/>
    <p:sldId id="262" r:id="rId14"/>
    <p:sldId id="273" r:id="rId15"/>
    <p:sldId id="295" r:id="rId16"/>
    <p:sldId id="263" r:id="rId17"/>
    <p:sldId id="275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96" r:id="rId27"/>
    <p:sldId id="283" r:id="rId28"/>
    <p:sldId id="284" r:id="rId29"/>
    <p:sldId id="297" r:id="rId30"/>
    <p:sldId id="290" r:id="rId31"/>
    <p:sldId id="298" r:id="rId32"/>
    <p:sldId id="286" r:id="rId33"/>
    <p:sldId id="287" r:id="rId34"/>
    <p:sldId id="288" r:id="rId35"/>
    <p:sldId id="289" r:id="rId36"/>
    <p:sldId id="291" r:id="rId37"/>
    <p:sldId id="292" r:id="rId38"/>
    <p:sldId id="293" r:id="rId39"/>
    <p:sldId id="294" r:id="rId40"/>
  </p:sldIdLst>
  <p:sldSz cx="9144000" cy="6858000" type="screen4x3"/>
  <p:notesSz cx="6797675" cy="9926638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CED78A-075E-B748-AA2A-E497DCCEE34E}" v="1" dt="2021-04-20T07:18:54.9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>
            <a:extLst>
              <a:ext uri="{FF2B5EF4-FFF2-40B4-BE49-F238E27FC236}">
                <a16:creationId xmlns:a16="http://schemas.microsoft.com/office/drawing/2014/main" id="{13B3A75C-EC82-4842-85F5-17678C6C6979}"/>
              </a:ext>
            </a:extLst>
          </p:cNvPr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>
              <a:extLst>
                <a:ext uri="{FF2B5EF4-FFF2-40B4-BE49-F238E27FC236}">
                  <a16:creationId xmlns:a16="http://schemas.microsoft.com/office/drawing/2014/main" id="{47099B7E-9F21-4BFD-8456-9906820C54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>
                <a:extLst>
                  <a:ext uri="{FF2B5EF4-FFF2-40B4-BE49-F238E27FC236}">
                    <a16:creationId xmlns:a16="http://schemas.microsoft.com/office/drawing/2014/main" id="{16BBB727-D55A-4728-9EF8-D2E53F11E4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>
                  <a:extLst>
                    <a:ext uri="{FF2B5EF4-FFF2-40B4-BE49-F238E27FC236}">
                      <a16:creationId xmlns:a16="http://schemas.microsoft.com/office/drawing/2014/main" id="{205F8C2D-842A-492C-82F2-26815107648F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1" name="Rectangle 2">
                  <a:extLst>
                    <a:ext uri="{FF2B5EF4-FFF2-40B4-BE49-F238E27FC236}">
                      <a16:creationId xmlns:a16="http://schemas.microsoft.com/office/drawing/2014/main" id="{071C5CE1-62E9-4D2C-9FB9-B83F7C1691F7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2" name="Rectangle 3">
                  <a:extLst>
                    <a:ext uri="{FF2B5EF4-FFF2-40B4-BE49-F238E27FC236}">
                      <a16:creationId xmlns:a16="http://schemas.microsoft.com/office/drawing/2014/main" id="{D6C231C0-E7E3-4DEF-962D-76ADA26E40BC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>
                <a:extLst>
                  <a:ext uri="{FF2B5EF4-FFF2-40B4-BE49-F238E27FC236}">
                    <a16:creationId xmlns:a16="http://schemas.microsoft.com/office/drawing/2014/main" id="{4862622C-0399-480D-884C-D8B7E39403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>
                  <a:extLst>
                    <a:ext uri="{FF2B5EF4-FFF2-40B4-BE49-F238E27FC236}">
                      <a16:creationId xmlns:a16="http://schemas.microsoft.com/office/drawing/2014/main" id="{C256CCB6-B02E-4FFC-BDBD-8862ECE32396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8" name="Rectangle 85">
                  <a:extLst>
                    <a:ext uri="{FF2B5EF4-FFF2-40B4-BE49-F238E27FC236}">
                      <a16:creationId xmlns:a16="http://schemas.microsoft.com/office/drawing/2014/main" id="{766AF86D-1313-4079-B43A-FF0141580825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9" name="Rectangle 113">
                  <a:extLst>
                    <a:ext uri="{FF2B5EF4-FFF2-40B4-BE49-F238E27FC236}">
                      <a16:creationId xmlns:a16="http://schemas.microsoft.com/office/drawing/2014/main" id="{5A082678-8D3A-4A0C-BDA6-A48643542F22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>
                <a:extLst>
                  <a:ext uri="{FF2B5EF4-FFF2-40B4-BE49-F238E27FC236}">
                    <a16:creationId xmlns:a16="http://schemas.microsoft.com/office/drawing/2014/main" id="{57835ED0-4DEE-43DC-A4E6-1580A03877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>
                  <a:extLst>
                    <a:ext uri="{FF2B5EF4-FFF2-40B4-BE49-F238E27FC236}">
                      <a16:creationId xmlns:a16="http://schemas.microsoft.com/office/drawing/2014/main" id="{8A59716D-34B5-4965-B668-B967188B0791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5" name="Rectangle 78">
                  <a:extLst>
                    <a:ext uri="{FF2B5EF4-FFF2-40B4-BE49-F238E27FC236}">
                      <a16:creationId xmlns:a16="http://schemas.microsoft.com/office/drawing/2014/main" id="{2C8E694D-43F9-4F5A-B6A3-8993AF34EDDD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6" name="Rectangle 80">
                  <a:extLst>
                    <a:ext uri="{FF2B5EF4-FFF2-40B4-BE49-F238E27FC236}">
                      <a16:creationId xmlns:a16="http://schemas.microsoft.com/office/drawing/2014/main" id="{28720207-C883-4068-8591-A20AE3A0E8B0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>
                <a:extLst>
                  <a:ext uri="{FF2B5EF4-FFF2-40B4-BE49-F238E27FC236}">
                    <a16:creationId xmlns:a16="http://schemas.microsoft.com/office/drawing/2014/main" id="{FE5A49BB-6585-4773-BB8F-16039F590A29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2" name="Rectangle 75">
                <a:extLst>
                  <a:ext uri="{FF2B5EF4-FFF2-40B4-BE49-F238E27FC236}">
                    <a16:creationId xmlns:a16="http://schemas.microsoft.com/office/drawing/2014/main" id="{3DCED8F6-D343-492A-B826-B5ADA7121FD5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3" name="Rectangle 76">
                <a:extLst>
                  <a:ext uri="{FF2B5EF4-FFF2-40B4-BE49-F238E27FC236}">
                    <a16:creationId xmlns:a16="http://schemas.microsoft.com/office/drawing/2014/main" id="{9D186D56-2847-4B57-9647-050EA4F7B8B2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6" name="Freeform 44">
              <a:extLst>
                <a:ext uri="{FF2B5EF4-FFF2-40B4-BE49-F238E27FC236}">
                  <a16:creationId xmlns:a16="http://schemas.microsoft.com/office/drawing/2014/main" id="{E67FAE99-AC1A-4401-8552-A1E6CE64C593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Freeform 47">
              <a:extLst>
                <a:ext uri="{FF2B5EF4-FFF2-40B4-BE49-F238E27FC236}">
                  <a16:creationId xmlns:a16="http://schemas.microsoft.com/office/drawing/2014/main" id="{4FA1BFF3-FE53-4EBD-857F-400F8146592A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Freeform 48">
              <a:extLst>
                <a:ext uri="{FF2B5EF4-FFF2-40B4-BE49-F238E27FC236}">
                  <a16:creationId xmlns:a16="http://schemas.microsoft.com/office/drawing/2014/main" id="{806EF7EE-BA77-4C4E-AB28-A1876C256F59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Freeform 50">
              <a:extLst>
                <a:ext uri="{FF2B5EF4-FFF2-40B4-BE49-F238E27FC236}">
                  <a16:creationId xmlns:a16="http://schemas.microsoft.com/office/drawing/2014/main" id="{BC28CDDB-DF53-4D7F-9C08-7DD04D601683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Freeform 51">
              <a:extLst>
                <a:ext uri="{FF2B5EF4-FFF2-40B4-BE49-F238E27FC236}">
                  <a16:creationId xmlns:a16="http://schemas.microsoft.com/office/drawing/2014/main" id="{4C41CD05-9E7A-47D7-B5E0-35EA388B9B81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Hexagon 52">
              <a:extLst>
                <a:ext uri="{FF2B5EF4-FFF2-40B4-BE49-F238E27FC236}">
                  <a16:creationId xmlns:a16="http://schemas.microsoft.com/office/drawing/2014/main" id="{715110ED-5335-4EF2-A197-334CEC0D0211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Hexagon 53">
              <a:extLst>
                <a:ext uri="{FF2B5EF4-FFF2-40B4-BE49-F238E27FC236}">
                  <a16:creationId xmlns:a16="http://schemas.microsoft.com/office/drawing/2014/main" id="{58C31AF9-191F-46BD-A220-CCDED8D83055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Hexagon 54">
              <a:extLst>
                <a:ext uri="{FF2B5EF4-FFF2-40B4-BE49-F238E27FC236}">
                  <a16:creationId xmlns:a16="http://schemas.microsoft.com/office/drawing/2014/main" id="{B30117D6-8FB2-4308-9687-4BCD5CD9C646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Hexagon 55">
              <a:extLst>
                <a:ext uri="{FF2B5EF4-FFF2-40B4-BE49-F238E27FC236}">
                  <a16:creationId xmlns:a16="http://schemas.microsoft.com/office/drawing/2014/main" id="{C1CD470C-6DD8-4DC6-B517-F93D7B6AE178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Hexagon 56">
              <a:extLst>
                <a:ext uri="{FF2B5EF4-FFF2-40B4-BE49-F238E27FC236}">
                  <a16:creationId xmlns:a16="http://schemas.microsoft.com/office/drawing/2014/main" id="{D99377F5-1316-4ADC-BB19-789904961549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Freeform 57">
              <a:extLst>
                <a:ext uri="{FF2B5EF4-FFF2-40B4-BE49-F238E27FC236}">
                  <a16:creationId xmlns:a16="http://schemas.microsoft.com/office/drawing/2014/main" id="{D3C6A247-174D-4C5F-B0E0-E4E74C930563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Hexagon 58">
              <a:extLst>
                <a:ext uri="{FF2B5EF4-FFF2-40B4-BE49-F238E27FC236}">
                  <a16:creationId xmlns:a16="http://schemas.microsoft.com/office/drawing/2014/main" id="{A9350F8A-9F6A-4312-87DA-80424C04D498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Hexagon 59">
              <a:extLst>
                <a:ext uri="{FF2B5EF4-FFF2-40B4-BE49-F238E27FC236}">
                  <a16:creationId xmlns:a16="http://schemas.microsoft.com/office/drawing/2014/main" id="{E5C1382D-4F50-4AF9-986C-EFE9B2CF5C37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Hexagon 60">
              <a:extLst>
                <a:ext uri="{FF2B5EF4-FFF2-40B4-BE49-F238E27FC236}">
                  <a16:creationId xmlns:a16="http://schemas.microsoft.com/office/drawing/2014/main" id="{42687EAE-0C88-4BE3-86BE-F314A9978F7B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Hexagon 61">
              <a:extLst>
                <a:ext uri="{FF2B5EF4-FFF2-40B4-BE49-F238E27FC236}">
                  <a16:creationId xmlns:a16="http://schemas.microsoft.com/office/drawing/2014/main" id="{BFC8550E-0940-4B94-9DD9-6DE20D0FA4C4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Hexagon 62">
              <a:extLst>
                <a:ext uri="{FF2B5EF4-FFF2-40B4-BE49-F238E27FC236}">
                  <a16:creationId xmlns:a16="http://schemas.microsoft.com/office/drawing/2014/main" id="{63F625D7-841A-45F2-82C2-B1FF32BB2C9D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Hexagon 63">
              <a:extLst>
                <a:ext uri="{FF2B5EF4-FFF2-40B4-BE49-F238E27FC236}">
                  <a16:creationId xmlns:a16="http://schemas.microsoft.com/office/drawing/2014/main" id="{D9801BAB-88E0-4690-A068-CD03A2E9D7AC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Hexagon 64">
              <a:extLst>
                <a:ext uri="{FF2B5EF4-FFF2-40B4-BE49-F238E27FC236}">
                  <a16:creationId xmlns:a16="http://schemas.microsoft.com/office/drawing/2014/main" id="{0638B471-6E70-4564-8B45-CF5AB68B16A2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Hexagon 65">
              <a:extLst>
                <a:ext uri="{FF2B5EF4-FFF2-40B4-BE49-F238E27FC236}">
                  <a16:creationId xmlns:a16="http://schemas.microsoft.com/office/drawing/2014/main" id="{045C36AA-08E4-41C2-8A30-7CCD953FD173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Hexagon 66">
              <a:extLst>
                <a:ext uri="{FF2B5EF4-FFF2-40B4-BE49-F238E27FC236}">
                  <a16:creationId xmlns:a16="http://schemas.microsoft.com/office/drawing/2014/main" id="{F905C94D-B487-420A-9B8B-1F67996DC251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Freeform 67">
              <a:extLst>
                <a:ext uri="{FF2B5EF4-FFF2-40B4-BE49-F238E27FC236}">
                  <a16:creationId xmlns:a16="http://schemas.microsoft.com/office/drawing/2014/main" id="{C961D23C-7408-41C9-8E35-5A61597FD689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7" name="Freeform 68">
              <a:extLst>
                <a:ext uri="{FF2B5EF4-FFF2-40B4-BE49-F238E27FC236}">
                  <a16:creationId xmlns:a16="http://schemas.microsoft.com/office/drawing/2014/main" id="{93A67AF7-28AF-4A55-A732-E9D11BC05CC6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43" name="Rectangle 45">
            <a:extLst>
              <a:ext uri="{FF2B5EF4-FFF2-40B4-BE49-F238E27FC236}">
                <a16:creationId xmlns:a16="http://schemas.microsoft.com/office/drawing/2014/main" id="{C416A188-206E-487D-8ED3-EC85CE1AF09D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4" name="Rectangle 46">
            <a:extLst>
              <a:ext uri="{FF2B5EF4-FFF2-40B4-BE49-F238E27FC236}">
                <a16:creationId xmlns:a16="http://schemas.microsoft.com/office/drawing/2014/main" id="{6A5A9A9F-CA18-4B08-A2DB-D4B8825B8AC9}"/>
              </a:ext>
            </a:extLst>
          </p:cNvPr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5" name="Rectangle 49">
            <a:extLst>
              <a:ext uri="{FF2B5EF4-FFF2-40B4-BE49-F238E27FC236}">
                <a16:creationId xmlns:a16="http://schemas.microsoft.com/office/drawing/2014/main" id="{6210A847-4910-4C90-9D8A-57E576B37910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6" name="Rectangle 88">
            <a:extLst>
              <a:ext uri="{FF2B5EF4-FFF2-40B4-BE49-F238E27FC236}">
                <a16:creationId xmlns:a16="http://schemas.microsoft.com/office/drawing/2014/main" id="{472CEE25-CECA-4C11-AF10-2AED75FF9106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7" name="Date Placeholder 3">
            <a:extLst>
              <a:ext uri="{FF2B5EF4-FFF2-40B4-BE49-F238E27FC236}">
                <a16:creationId xmlns:a16="http://schemas.microsoft.com/office/drawing/2014/main" id="{D69D7224-DCAA-45C4-AD1E-7B7D32C235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nl-BE" altLang="nl-BE"/>
          </a:p>
        </p:txBody>
      </p:sp>
      <p:sp>
        <p:nvSpPr>
          <p:cNvPr id="48" name="Footer Placeholder 4">
            <a:extLst>
              <a:ext uri="{FF2B5EF4-FFF2-40B4-BE49-F238E27FC236}">
                <a16:creationId xmlns:a16="http://schemas.microsoft.com/office/drawing/2014/main" id="{90FA1D90-78D8-4ACF-8FBF-945A37EBB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nl-BE" altLang="nl-BE"/>
          </a:p>
        </p:txBody>
      </p:sp>
      <p:sp>
        <p:nvSpPr>
          <p:cNvPr id="49" name="Slide Number Placeholder 5">
            <a:extLst>
              <a:ext uri="{FF2B5EF4-FFF2-40B4-BE49-F238E27FC236}">
                <a16:creationId xmlns:a16="http://schemas.microsoft.com/office/drawing/2014/main" id="{CD4D9A15-25DE-4104-A366-B347FD544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213894C-2F1B-4184-8AD8-8674E2E9F86A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962147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09536-E773-489B-B26E-051B25E7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alt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1A1CF-4241-480D-B5CB-F9C56C3DE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alt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01804-8441-4762-9695-803611A24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A4ECB-E481-4244-83E6-FDDDAAA490E8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314702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51B8A-90C6-4840-B916-1366E3E95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alt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2775F-CF0D-4DBC-8295-21A03E8B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alt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C2EAB-9D0B-4971-A505-83090F330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D5D48-7874-470F-AB5E-831D2BD3BD47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404659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55851-89CE-4FCF-9899-1376B9B13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alt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812B1-DDA7-4F50-BFCD-441EF15F8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alt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B661B-E6D6-4AB9-9CFA-3C19CB5E2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A1CFE-5A34-4295-AE2E-938905F90C27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63857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8A299-47C9-4043-BCAA-506C821D2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alt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48CF6-C05A-4BBD-80E6-D2A2D548C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alt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ED6B5-3299-437A-9EC2-3FF1E6566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78A7B-65EC-460A-8AD7-49CCA1371F64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4156038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13CD0F-6962-44DF-913A-98961B3E214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altLang="nl-B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43D83D-90ED-4CC6-9303-B273B672ABD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altLang="nl-B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1E4C94-94C9-472D-BF73-043169C703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DC06B7BC-60C7-4500-BECB-512CD5EB2A3A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824196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2358BAA-7ECF-4490-AF6E-4212F2C37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altLang="nl-B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BF9DEA4-05B5-412B-B414-E5E25D9EA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altLang="nl-B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3FF5EE-14B3-4BBB-9315-AE9533E0F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EDE04-2EE6-4FD6-8358-F148F815DEF7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77736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A4EECE7-5119-404C-8FBF-640DC6CC9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altLang="nl-B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CA4EE38-5034-405A-A923-46941FE26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altLang="nl-B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6355C2-20CA-4DE9-8820-A7B13EBE2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1F027-BDFF-4D40-8285-BECAE6896460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67680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982116B-442C-4369-A99B-46DEB9367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altLang="nl-B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8DF8BB1-F90F-427A-AF05-134FF5E77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altLang="nl-B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A8130A-C34B-45DD-B86B-2B0698498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1A3E0-20CC-422B-B4EB-2EE53DF0E595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90769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>
            <a:extLst>
              <a:ext uri="{FF2B5EF4-FFF2-40B4-BE49-F238E27FC236}">
                <a16:creationId xmlns:a16="http://schemas.microsoft.com/office/drawing/2014/main" id="{3F3DF0FA-4F23-41C6-86E4-A10E7BB90805}"/>
              </a:ext>
            </a:extLst>
          </p:cNvPr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>
              <a:extLst>
                <a:ext uri="{FF2B5EF4-FFF2-40B4-BE49-F238E27FC236}">
                  <a16:creationId xmlns:a16="http://schemas.microsoft.com/office/drawing/2014/main" id="{61C9FFAE-02D4-4CD5-A864-EE037082A5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>
                <a:extLst>
                  <a:ext uri="{FF2B5EF4-FFF2-40B4-BE49-F238E27FC236}">
                    <a16:creationId xmlns:a16="http://schemas.microsoft.com/office/drawing/2014/main" id="{B12196E7-A06E-461C-8B82-9E4FB9B378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>
                  <a:extLst>
                    <a:ext uri="{FF2B5EF4-FFF2-40B4-BE49-F238E27FC236}">
                      <a16:creationId xmlns:a16="http://schemas.microsoft.com/office/drawing/2014/main" id="{3FE669D8-8911-4B5F-89A4-1E782A309311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2" name="Rectangle 2">
                  <a:extLst>
                    <a:ext uri="{FF2B5EF4-FFF2-40B4-BE49-F238E27FC236}">
                      <a16:creationId xmlns:a16="http://schemas.microsoft.com/office/drawing/2014/main" id="{A08748ED-E015-4E5B-A8D3-7D216E7094E0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D171A8FC-2F0A-4545-896C-FACD6391967E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>
                <a:extLst>
                  <a:ext uri="{FF2B5EF4-FFF2-40B4-BE49-F238E27FC236}">
                    <a16:creationId xmlns:a16="http://schemas.microsoft.com/office/drawing/2014/main" id="{F04C05CB-1152-4286-8463-6CD7CEDD35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>
                  <a:extLst>
                    <a:ext uri="{FF2B5EF4-FFF2-40B4-BE49-F238E27FC236}">
                      <a16:creationId xmlns:a16="http://schemas.microsoft.com/office/drawing/2014/main" id="{44201E58-51EF-4080-BAB7-BB74E5D10FC5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9" name="Rectangle 81">
                  <a:extLst>
                    <a:ext uri="{FF2B5EF4-FFF2-40B4-BE49-F238E27FC236}">
                      <a16:creationId xmlns:a16="http://schemas.microsoft.com/office/drawing/2014/main" id="{DDB87D64-A4A8-47B5-9EDA-A1C291CCD19E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0" name="Rectangle 82">
                  <a:extLst>
                    <a:ext uri="{FF2B5EF4-FFF2-40B4-BE49-F238E27FC236}">
                      <a16:creationId xmlns:a16="http://schemas.microsoft.com/office/drawing/2014/main" id="{2631080F-4335-4BF6-BCB2-6C21489C00BA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>
                <a:extLst>
                  <a:ext uri="{FF2B5EF4-FFF2-40B4-BE49-F238E27FC236}">
                    <a16:creationId xmlns:a16="http://schemas.microsoft.com/office/drawing/2014/main" id="{E760B573-FC3F-49A5-93EB-003DBC5C87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>
                  <a:extLst>
                    <a:ext uri="{FF2B5EF4-FFF2-40B4-BE49-F238E27FC236}">
                      <a16:creationId xmlns:a16="http://schemas.microsoft.com/office/drawing/2014/main" id="{A005E4F3-035A-4E5F-82C3-71D6EF294476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6" name="Rectangle 78">
                  <a:extLst>
                    <a:ext uri="{FF2B5EF4-FFF2-40B4-BE49-F238E27FC236}">
                      <a16:creationId xmlns:a16="http://schemas.microsoft.com/office/drawing/2014/main" id="{1BCE0769-A710-41EC-A5C5-D037A2CBEFB5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7" name="Rectangle 79">
                  <a:extLst>
                    <a:ext uri="{FF2B5EF4-FFF2-40B4-BE49-F238E27FC236}">
                      <a16:creationId xmlns:a16="http://schemas.microsoft.com/office/drawing/2014/main" id="{D4995A78-574C-458E-87A4-70F5C82381E2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>
                <a:extLst>
                  <a:ext uri="{FF2B5EF4-FFF2-40B4-BE49-F238E27FC236}">
                    <a16:creationId xmlns:a16="http://schemas.microsoft.com/office/drawing/2014/main" id="{F2224406-1A41-45E0-BF31-FE82D84EBDF6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3" name="Rectangle 75">
                <a:extLst>
                  <a:ext uri="{FF2B5EF4-FFF2-40B4-BE49-F238E27FC236}">
                    <a16:creationId xmlns:a16="http://schemas.microsoft.com/office/drawing/2014/main" id="{ED3AA2EF-F017-42E2-AA8C-19EF468D06EC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4" name="Rectangle 76">
                <a:extLst>
                  <a:ext uri="{FF2B5EF4-FFF2-40B4-BE49-F238E27FC236}">
                    <a16:creationId xmlns:a16="http://schemas.microsoft.com/office/drawing/2014/main" id="{51415A0A-17C3-4461-B194-52E6B8C1B9D6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7" name="Freeform 46">
              <a:extLst>
                <a:ext uri="{FF2B5EF4-FFF2-40B4-BE49-F238E27FC236}">
                  <a16:creationId xmlns:a16="http://schemas.microsoft.com/office/drawing/2014/main" id="{E409B447-D0D3-4995-A14C-DF08778B2BA1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Freeform 47">
              <a:extLst>
                <a:ext uri="{FF2B5EF4-FFF2-40B4-BE49-F238E27FC236}">
                  <a16:creationId xmlns:a16="http://schemas.microsoft.com/office/drawing/2014/main" id="{552EEA1D-A514-4D81-AC3B-84A20A109489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Freeform 48">
              <a:extLst>
                <a:ext uri="{FF2B5EF4-FFF2-40B4-BE49-F238E27FC236}">
                  <a16:creationId xmlns:a16="http://schemas.microsoft.com/office/drawing/2014/main" id="{810C8442-067D-4774-B66C-BD679EAB55AF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Freeform 49">
              <a:extLst>
                <a:ext uri="{FF2B5EF4-FFF2-40B4-BE49-F238E27FC236}">
                  <a16:creationId xmlns:a16="http://schemas.microsoft.com/office/drawing/2014/main" id="{F5A9B25B-1082-4DF7-977A-6C7A453C0DB2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Freeform 50">
              <a:extLst>
                <a:ext uri="{FF2B5EF4-FFF2-40B4-BE49-F238E27FC236}">
                  <a16:creationId xmlns:a16="http://schemas.microsoft.com/office/drawing/2014/main" id="{5D841508-C64C-4649-B87E-1D73FF431C1E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Hexagon 51">
              <a:extLst>
                <a:ext uri="{FF2B5EF4-FFF2-40B4-BE49-F238E27FC236}">
                  <a16:creationId xmlns:a16="http://schemas.microsoft.com/office/drawing/2014/main" id="{7E43D948-B13E-4F6C-9D9D-0C811B074885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Hexagon 52">
              <a:extLst>
                <a:ext uri="{FF2B5EF4-FFF2-40B4-BE49-F238E27FC236}">
                  <a16:creationId xmlns:a16="http://schemas.microsoft.com/office/drawing/2014/main" id="{E2FDA7A2-76C4-42D5-984F-4D6BBE204B98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Hexagon 53">
              <a:extLst>
                <a:ext uri="{FF2B5EF4-FFF2-40B4-BE49-F238E27FC236}">
                  <a16:creationId xmlns:a16="http://schemas.microsoft.com/office/drawing/2014/main" id="{6F145632-5555-4AC8-AE92-9E9945604D6B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Hexagon 54">
              <a:extLst>
                <a:ext uri="{FF2B5EF4-FFF2-40B4-BE49-F238E27FC236}">
                  <a16:creationId xmlns:a16="http://schemas.microsoft.com/office/drawing/2014/main" id="{7712CF64-FA05-4090-BDBA-0F69608B5725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Hexagon 55">
              <a:extLst>
                <a:ext uri="{FF2B5EF4-FFF2-40B4-BE49-F238E27FC236}">
                  <a16:creationId xmlns:a16="http://schemas.microsoft.com/office/drawing/2014/main" id="{CEBAD411-42FF-43F9-838B-2E2BD720CBC7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Freeform 58">
              <a:extLst>
                <a:ext uri="{FF2B5EF4-FFF2-40B4-BE49-F238E27FC236}">
                  <a16:creationId xmlns:a16="http://schemas.microsoft.com/office/drawing/2014/main" id="{2EB41F19-6516-48D0-84DA-4E92BEF3F163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Hexagon 59">
              <a:extLst>
                <a:ext uri="{FF2B5EF4-FFF2-40B4-BE49-F238E27FC236}">
                  <a16:creationId xmlns:a16="http://schemas.microsoft.com/office/drawing/2014/main" id="{85E5291A-DD43-4EF2-8929-A731F5E4C6AB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Hexagon 61">
              <a:extLst>
                <a:ext uri="{FF2B5EF4-FFF2-40B4-BE49-F238E27FC236}">
                  <a16:creationId xmlns:a16="http://schemas.microsoft.com/office/drawing/2014/main" id="{F6D3F240-DB91-4E31-831F-B915B48266B2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Hexagon 62">
              <a:extLst>
                <a:ext uri="{FF2B5EF4-FFF2-40B4-BE49-F238E27FC236}">
                  <a16:creationId xmlns:a16="http://schemas.microsoft.com/office/drawing/2014/main" id="{A1F25277-0F20-4A35-88E9-C47B8DEF9DE0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Hexagon 63">
              <a:extLst>
                <a:ext uri="{FF2B5EF4-FFF2-40B4-BE49-F238E27FC236}">
                  <a16:creationId xmlns:a16="http://schemas.microsoft.com/office/drawing/2014/main" id="{1C8EE3AB-C639-4CEA-A9E5-1F738E671EE3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Hexagon 64">
              <a:extLst>
                <a:ext uri="{FF2B5EF4-FFF2-40B4-BE49-F238E27FC236}">
                  <a16:creationId xmlns:a16="http://schemas.microsoft.com/office/drawing/2014/main" id="{54F197A6-AE6E-478B-BB31-9C10D727107B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Hexagon 65">
              <a:extLst>
                <a:ext uri="{FF2B5EF4-FFF2-40B4-BE49-F238E27FC236}">
                  <a16:creationId xmlns:a16="http://schemas.microsoft.com/office/drawing/2014/main" id="{67AD77DF-4354-466F-95A8-7854BEC8F175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Hexagon 66">
              <a:extLst>
                <a:ext uri="{FF2B5EF4-FFF2-40B4-BE49-F238E27FC236}">
                  <a16:creationId xmlns:a16="http://schemas.microsoft.com/office/drawing/2014/main" id="{1523D477-4767-4FAF-A7AB-79B272F77748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Hexagon 67">
              <a:extLst>
                <a:ext uri="{FF2B5EF4-FFF2-40B4-BE49-F238E27FC236}">
                  <a16:creationId xmlns:a16="http://schemas.microsoft.com/office/drawing/2014/main" id="{6B518230-37FC-4BF6-99AB-61EDCBCC8D62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Hexagon 68">
              <a:extLst>
                <a:ext uri="{FF2B5EF4-FFF2-40B4-BE49-F238E27FC236}">
                  <a16:creationId xmlns:a16="http://schemas.microsoft.com/office/drawing/2014/main" id="{59E64CE7-4887-4005-962F-9125FA0265A0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7" name="Freeform 69">
              <a:extLst>
                <a:ext uri="{FF2B5EF4-FFF2-40B4-BE49-F238E27FC236}">
                  <a16:creationId xmlns:a16="http://schemas.microsoft.com/office/drawing/2014/main" id="{EDD9B6AC-8F4B-47D7-AECC-DF6EF3294620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" name="Freeform 70">
              <a:extLst>
                <a:ext uri="{FF2B5EF4-FFF2-40B4-BE49-F238E27FC236}">
                  <a16:creationId xmlns:a16="http://schemas.microsoft.com/office/drawing/2014/main" id="{ECB1A995-1554-4975-AD61-CB148AA80B87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44" name="Rectangle 45">
            <a:extLst>
              <a:ext uri="{FF2B5EF4-FFF2-40B4-BE49-F238E27FC236}">
                <a16:creationId xmlns:a16="http://schemas.microsoft.com/office/drawing/2014/main" id="{4FB3D0A9-F0EC-491A-844D-BB38EA2524C9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5" name="Rectangle 56">
            <a:extLst>
              <a:ext uri="{FF2B5EF4-FFF2-40B4-BE49-F238E27FC236}">
                <a16:creationId xmlns:a16="http://schemas.microsoft.com/office/drawing/2014/main" id="{1DA13EFB-4F35-431F-B5D5-3F5A3966E878}"/>
              </a:ext>
            </a:extLst>
          </p:cNvPr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6" name="Rectangle 57">
            <a:extLst>
              <a:ext uri="{FF2B5EF4-FFF2-40B4-BE49-F238E27FC236}">
                <a16:creationId xmlns:a16="http://schemas.microsoft.com/office/drawing/2014/main" id="{5B5AA020-952E-4ED4-9F3A-05238158C787}"/>
              </a:ext>
            </a:extLst>
          </p:cNvPr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" name="Rectangle 60">
            <a:extLst>
              <a:ext uri="{FF2B5EF4-FFF2-40B4-BE49-F238E27FC236}">
                <a16:creationId xmlns:a16="http://schemas.microsoft.com/office/drawing/2014/main" id="{B9B91E91-7678-4565-9DC0-66488C0CD3FA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8" name="Date Placeholder 4">
            <a:extLst>
              <a:ext uri="{FF2B5EF4-FFF2-40B4-BE49-F238E27FC236}">
                <a16:creationId xmlns:a16="http://schemas.microsoft.com/office/drawing/2014/main" id="{803C70BB-E643-4A3C-B8DA-83ACC8286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altLang="nl-BE"/>
          </a:p>
        </p:txBody>
      </p:sp>
      <p:sp>
        <p:nvSpPr>
          <p:cNvPr id="49" name="Slide Number Placeholder 6">
            <a:extLst>
              <a:ext uri="{FF2B5EF4-FFF2-40B4-BE49-F238E27FC236}">
                <a16:creationId xmlns:a16="http://schemas.microsoft.com/office/drawing/2014/main" id="{F53891E2-A351-4DD4-BEDC-755BFC00A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CCEE07-3D13-4561-9DB5-DF14F081ABE5}" type="slidenum">
              <a:rPr lang="nl-BE" altLang="nl-BE"/>
              <a:pPr/>
              <a:t>‹nr.›</a:t>
            </a:fld>
            <a:endParaRPr lang="nl-BE" altLang="nl-BE"/>
          </a:p>
        </p:txBody>
      </p:sp>
      <p:sp>
        <p:nvSpPr>
          <p:cNvPr id="50" name="Footer Placeholder 5">
            <a:extLst>
              <a:ext uri="{FF2B5EF4-FFF2-40B4-BE49-F238E27FC236}">
                <a16:creationId xmlns:a16="http://schemas.microsoft.com/office/drawing/2014/main" id="{93490B90-F9A0-4A41-A984-157501D1A49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08750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>
            <a:extLst>
              <a:ext uri="{FF2B5EF4-FFF2-40B4-BE49-F238E27FC236}">
                <a16:creationId xmlns:a16="http://schemas.microsoft.com/office/drawing/2014/main" id="{39EA71CB-4DC1-47BB-B673-916DB40F627F}"/>
              </a:ext>
            </a:extLst>
          </p:cNvPr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>
              <a:extLst>
                <a:ext uri="{FF2B5EF4-FFF2-40B4-BE49-F238E27FC236}">
                  <a16:creationId xmlns:a16="http://schemas.microsoft.com/office/drawing/2014/main" id="{901156CD-D623-43CC-A4F7-222C081F29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>
                <a:extLst>
                  <a:ext uri="{FF2B5EF4-FFF2-40B4-BE49-F238E27FC236}">
                    <a16:creationId xmlns:a16="http://schemas.microsoft.com/office/drawing/2014/main" id="{4F1B9F09-C3E1-4E1A-A323-725459B8FF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>
                  <a:extLst>
                    <a:ext uri="{FF2B5EF4-FFF2-40B4-BE49-F238E27FC236}">
                      <a16:creationId xmlns:a16="http://schemas.microsoft.com/office/drawing/2014/main" id="{DA04BEDD-FB6F-4A5F-BD11-510BC0BC505A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2" name="Rectangle 2">
                  <a:extLst>
                    <a:ext uri="{FF2B5EF4-FFF2-40B4-BE49-F238E27FC236}">
                      <a16:creationId xmlns:a16="http://schemas.microsoft.com/office/drawing/2014/main" id="{E224ADF6-FB35-49E0-B17E-B3D613556EE1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026BE5B4-E82B-4F90-9278-ED35A2DF57CC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>
                <a:extLst>
                  <a:ext uri="{FF2B5EF4-FFF2-40B4-BE49-F238E27FC236}">
                    <a16:creationId xmlns:a16="http://schemas.microsoft.com/office/drawing/2014/main" id="{38B28D9F-062D-414C-8FE0-0E1BC8C3C9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>
                  <a:extLst>
                    <a:ext uri="{FF2B5EF4-FFF2-40B4-BE49-F238E27FC236}">
                      <a16:creationId xmlns:a16="http://schemas.microsoft.com/office/drawing/2014/main" id="{A03B2AD8-77ED-46F7-B7F8-6B3D7DE5EE78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9" name="Rectangle 84">
                  <a:extLst>
                    <a:ext uri="{FF2B5EF4-FFF2-40B4-BE49-F238E27FC236}">
                      <a16:creationId xmlns:a16="http://schemas.microsoft.com/office/drawing/2014/main" id="{A7BD2555-B28F-4424-87AB-51223AA922F1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0" name="Rectangle 85">
                  <a:extLst>
                    <a:ext uri="{FF2B5EF4-FFF2-40B4-BE49-F238E27FC236}">
                      <a16:creationId xmlns:a16="http://schemas.microsoft.com/office/drawing/2014/main" id="{B90E3733-5564-4A30-B86E-888A1DFE69C7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>
                <a:extLst>
                  <a:ext uri="{FF2B5EF4-FFF2-40B4-BE49-F238E27FC236}">
                    <a16:creationId xmlns:a16="http://schemas.microsoft.com/office/drawing/2014/main" id="{EC33E5A7-34CB-4D8E-B1FF-B1335D1000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>
                  <a:extLst>
                    <a:ext uri="{FF2B5EF4-FFF2-40B4-BE49-F238E27FC236}">
                      <a16:creationId xmlns:a16="http://schemas.microsoft.com/office/drawing/2014/main" id="{1AE4B35B-39DF-4C2B-A2CC-6ECAAA7F8E0A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6" name="Rectangle 81">
                  <a:extLst>
                    <a:ext uri="{FF2B5EF4-FFF2-40B4-BE49-F238E27FC236}">
                      <a16:creationId xmlns:a16="http://schemas.microsoft.com/office/drawing/2014/main" id="{38EF0CB8-3B8C-4AC2-A92E-5A0A89F8D905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7" name="Rectangle 82">
                  <a:extLst>
                    <a:ext uri="{FF2B5EF4-FFF2-40B4-BE49-F238E27FC236}">
                      <a16:creationId xmlns:a16="http://schemas.microsoft.com/office/drawing/2014/main" id="{2CFAA857-A70F-41AF-9430-EBFFAB036D40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>
                <a:extLst>
                  <a:ext uri="{FF2B5EF4-FFF2-40B4-BE49-F238E27FC236}">
                    <a16:creationId xmlns:a16="http://schemas.microsoft.com/office/drawing/2014/main" id="{57FA2418-0ACD-4C4A-BA43-A9457E7BD48E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3" name="Rectangle 78">
                <a:extLst>
                  <a:ext uri="{FF2B5EF4-FFF2-40B4-BE49-F238E27FC236}">
                    <a16:creationId xmlns:a16="http://schemas.microsoft.com/office/drawing/2014/main" id="{EFCAD81C-701C-4333-8169-60D77EF5946F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4" name="Rectangle 79">
                <a:extLst>
                  <a:ext uri="{FF2B5EF4-FFF2-40B4-BE49-F238E27FC236}">
                    <a16:creationId xmlns:a16="http://schemas.microsoft.com/office/drawing/2014/main" id="{F68F602E-E5E8-4609-877F-905BE8D5368A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7" name="Freeform 45">
              <a:extLst>
                <a:ext uri="{FF2B5EF4-FFF2-40B4-BE49-F238E27FC236}">
                  <a16:creationId xmlns:a16="http://schemas.microsoft.com/office/drawing/2014/main" id="{FF913E4C-4315-45CE-B83A-B87E2F017AA1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Freeform 46">
              <a:extLst>
                <a:ext uri="{FF2B5EF4-FFF2-40B4-BE49-F238E27FC236}">
                  <a16:creationId xmlns:a16="http://schemas.microsoft.com/office/drawing/2014/main" id="{76A6B88A-CC10-437C-BF40-4E126E904B7D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Freeform 47">
              <a:extLst>
                <a:ext uri="{FF2B5EF4-FFF2-40B4-BE49-F238E27FC236}">
                  <a16:creationId xmlns:a16="http://schemas.microsoft.com/office/drawing/2014/main" id="{9E87C6EF-0F26-475A-84C6-2CB6A7F4091A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Freeform 48">
              <a:extLst>
                <a:ext uri="{FF2B5EF4-FFF2-40B4-BE49-F238E27FC236}">
                  <a16:creationId xmlns:a16="http://schemas.microsoft.com/office/drawing/2014/main" id="{F8AFABA7-3451-46EC-B333-B2D35F88AC56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Freeform 49">
              <a:extLst>
                <a:ext uri="{FF2B5EF4-FFF2-40B4-BE49-F238E27FC236}">
                  <a16:creationId xmlns:a16="http://schemas.microsoft.com/office/drawing/2014/main" id="{CAA566AD-188B-4C2D-8034-6BE8A0FD2BE3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Hexagon 50">
              <a:extLst>
                <a:ext uri="{FF2B5EF4-FFF2-40B4-BE49-F238E27FC236}">
                  <a16:creationId xmlns:a16="http://schemas.microsoft.com/office/drawing/2014/main" id="{C42DD056-8340-4797-B3D3-61AA2298D464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Hexagon 51">
              <a:extLst>
                <a:ext uri="{FF2B5EF4-FFF2-40B4-BE49-F238E27FC236}">
                  <a16:creationId xmlns:a16="http://schemas.microsoft.com/office/drawing/2014/main" id="{65FD430B-7A5D-4DF6-A992-A03B2A614327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Hexagon 59">
              <a:extLst>
                <a:ext uri="{FF2B5EF4-FFF2-40B4-BE49-F238E27FC236}">
                  <a16:creationId xmlns:a16="http://schemas.microsoft.com/office/drawing/2014/main" id="{6D91BDD2-A643-4248-87CD-CE2F40F4F5BC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Hexagon 60">
              <a:extLst>
                <a:ext uri="{FF2B5EF4-FFF2-40B4-BE49-F238E27FC236}">
                  <a16:creationId xmlns:a16="http://schemas.microsoft.com/office/drawing/2014/main" id="{25162ED4-E26A-427E-BA9E-88711574865B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Hexagon 61">
              <a:extLst>
                <a:ext uri="{FF2B5EF4-FFF2-40B4-BE49-F238E27FC236}">
                  <a16:creationId xmlns:a16="http://schemas.microsoft.com/office/drawing/2014/main" id="{ACA5EE60-B819-47C1-977D-22963B7F741E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Freeform 62">
              <a:extLst>
                <a:ext uri="{FF2B5EF4-FFF2-40B4-BE49-F238E27FC236}">
                  <a16:creationId xmlns:a16="http://schemas.microsoft.com/office/drawing/2014/main" id="{A686325A-6C40-4C05-8C47-3C3D896D586C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Hexagon 63">
              <a:extLst>
                <a:ext uri="{FF2B5EF4-FFF2-40B4-BE49-F238E27FC236}">
                  <a16:creationId xmlns:a16="http://schemas.microsoft.com/office/drawing/2014/main" id="{9FC0EB32-3CBC-4BE6-886E-E27568777403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Hexagon 64">
              <a:extLst>
                <a:ext uri="{FF2B5EF4-FFF2-40B4-BE49-F238E27FC236}">
                  <a16:creationId xmlns:a16="http://schemas.microsoft.com/office/drawing/2014/main" id="{9092D141-03B8-4DD0-8E16-250A7F301826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Hexagon 65">
              <a:extLst>
                <a:ext uri="{FF2B5EF4-FFF2-40B4-BE49-F238E27FC236}">
                  <a16:creationId xmlns:a16="http://schemas.microsoft.com/office/drawing/2014/main" id="{32D24F3F-C816-479B-9A40-92AEBB99818C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Hexagon 66">
              <a:extLst>
                <a:ext uri="{FF2B5EF4-FFF2-40B4-BE49-F238E27FC236}">
                  <a16:creationId xmlns:a16="http://schemas.microsoft.com/office/drawing/2014/main" id="{08519873-BC4C-45AF-9E75-301592C74976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Hexagon 67">
              <a:extLst>
                <a:ext uri="{FF2B5EF4-FFF2-40B4-BE49-F238E27FC236}">
                  <a16:creationId xmlns:a16="http://schemas.microsoft.com/office/drawing/2014/main" id="{850283FD-2C23-40F3-B89D-453204EBC7E1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Hexagon 68">
              <a:extLst>
                <a:ext uri="{FF2B5EF4-FFF2-40B4-BE49-F238E27FC236}">
                  <a16:creationId xmlns:a16="http://schemas.microsoft.com/office/drawing/2014/main" id="{7FB3CDBF-E6C4-43D2-AFED-8B10D2D6C732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Hexagon 69">
              <a:extLst>
                <a:ext uri="{FF2B5EF4-FFF2-40B4-BE49-F238E27FC236}">
                  <a16:creationId xmlns:a16="http://schemas.microsoft.com/office/drawing/2014/main" id="{9B144C83-2F85-41BC-9D5A-311E8D59CB77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Hexagon 70">
              <a:extLst>
                <a:ext uri="{FF2B5EF4-FFF2-40B4-BE49-F238E27FC236}">
                  <a16:creationId xmlns:a16="http://schemas.microsoft.com/office/drawing/2014/main" id="{EED7FEFA-51C5-4D76-98BD-52E5FB8C614C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Hexagon 71">
              <a:extLst>
                <a:ext uri="{FF2B5EF4-FFF2-40B4-BE49-F238E27FC236}">
                  <a16:creationId xmlns:a16="http://schemas.microsoft.com/office/drawing/2014/main" id="{70F0267B-60CE-471B-B36D-8162736DC214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7" name="Freeform 72">
              <a:extLst>
                <a:ext uri="{FF2B5EF4-FFF2-40B4-BE49-F238E27FC236}">
                  <a16:creationId xmlns:a16="http://schemas.microsoft.com/office/drawing/2014/main" id="{9BDC7B1A-47A6-467A-9EE9-2027A3F67F4F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" name="Freeform 73">
              <a:extLst>
                <a:ext uri="{FF2B5EF4-FFF2-40B4-BE49-F238E27FC236}">
                  <a16:creationId xmlns:a16="http://schemas.microsoft.com/office/drawing/2014/main" id="{B896DC06-565B-4DF6-829C-9B59547AB18B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44" name="Rectangle 93">
            <a:extLst>
              <a:ext uri="{FF2B5EF4-FFF2-40B4-BE49-F238E27FC236}">
                <a16:creationId xmlns:a16="http://schemas.microsoft.com/office/drawing/2014/main" id="{51FA3CAB-6753-4C9B-ACE0-61153EB1DF8A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5" name="Rectangle 100">
            <a:extLst>
              <a:ext uri="{FF2B5EF4-FFF2-40B4-BE49-F238E27FC236}">
                <a16:creationId xmlns:a16="http://schemas.microsoft.com/office/drawing/2014/main" id="{6885D3F1-BA50-4954-928C-0BEC9C8516A4}"/>
              </a:ext>
            </a:extLst>
          </p:cNvPr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6" name="Rectangle 101">
            <a:extLst>
              <a:ext uri="{FF2B5EF4-FFF2-40B4-BE49-F238E27FC236}">
                <a16:creationId xmlns:a16="http://schemas.microsoft.com/office/drawing/2014/main" id="{7B7261FC-E864-498C-BE84-696FDE858729}"/>
              </a:ext>
            </a:extLst>
          </p:cNvPr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" name="Rectangle 104">
            <a:extLst>
              <a:ext uri="{FF2B5EF4-FFF2-40B4-BE49-F238E27FC236}">
                <a16:creationId xmlns:a16="http://schemas.microsoft.com/office/drawing/2014/main" id="{2915F2DB-9048-42D3-A767-2486B4925421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8" name="Date Placeholder 4">
            <a:extLst>
              <a:ext uri="{FF2B5EF4-FFF2-40B4-BE49-F238E27FC236}">
                <a16:creationId xmlns:a16="http://schemas.microsoft.com/office/drawing/2014/main" id="{408D2AB5-325D-447C-9F1A-9C37B1DE2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altLang="nl-BE"/>
          </a:p>
        </p:txBody>
      </p:sp>
      <p:sp>
        <p:nvSpPr>
          <p:cNvPr id="49" name="Footer Placeholder 5">
            <a:extLst>
              <a:ext uri="{FF2B5EF4-FFF2-40B4-BE49-F238E27FC236}">
                <a16:creationId xmlns:a16="http://schemas.microsoft.com/office/drawing/2014/main" id="{921AE225-5E7B-4DB7-806B-3A15AC3F6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nl-BE" altLang="nl-BE"/>
          </a:p>
        </p:txBody>
      </p:sp>
      <p:sp>
        <p:nvSpPr>
          <p:cNvPr id="50" name="Slide Number Placeholder 6">
            <a:extLst>
              <a:ext uri="{FF2B5EF4-FFF2-40B4-BE49-F238E27FC236}">
                <a16:creationId xmlns:a16="http://schemas.microsoft.com/office/drawing/2014/main" id="{FDA313D5-14DC-45B1-B81E-D6A44E828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33060-9722-4DC9-842A-F54A8EE40647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5053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>
            <a:extLst>
              <a:ext uri="{FF2B5EF4-FFF2-40B4-BE49-F238E27FC236}">
                <a16:creationId xmlns:a16="http://schemas.microsoft.com/office/drawing/2014/main" id="{99A3469B-11C6-4277-8A38-DAB4D44BEF26}"/>
              </a:ext>
            </a:extLst>
          </p:cNvPr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>
              <a:extLst>
                <a:ext uri="{FF2B5EF4-FFF2-40B4-BE49-F238E27FC236}">
                  <a16:creationId xmlns:a16="http://schemas.microsoft.com/office/drawing/2014/main" id="{4BBBB016-CD4C-49F2-A534-2737899625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>
                <a:extLst>
                  <a:ext uri="{FF2B5EF4-FFF2-40B4-BE49-F238E27FC236}">
                    <a16:creationId xmlns:a16="http://schemas.microsoft.com/office/drawing/2014/main" id="{63D4051E-8593-4A77-9625-351485209C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4678B420-768D-4F48-8508-F57CF99A7F28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14" name="Rectangle 2">
                  <a:extLst>
                    <a:ext uri="{FF2B5EF4-FFF2-40B4-BE49-F238E27FC236}">
                      <a16:creationId xmlns:a16="http://schemas.microsoft.com/office/drawing/2014/main" id="{36A14CF3-235D-45FD-919E-36B41592D44E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15" name="Rectangle 3">
                  <a:extLst>
                    <a:ext uri="{FF2B5EF4-FFF2-40B4-BE49-F238E27FC236}">
                      <a16:creationId xmlns:a16="http://schemas.microsoft.com/office/drawing/2014/main" id="{1D3C7EC9-63AF-49EE-BFAB-14E7878B1670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>
                <a:extLst>
                  <a:ext uri="{FF2B5EF4-FFF2-40B4-BE49-F238E27FC236}">
                    <a16:creationId xmlns:a16="http://schemas.microsoft.com/office/drawing/2014/main" id="{69C3CC0A-3580-47B9-95FB-624EA85CA0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221E5835-63F3-4A06-A6D9-129C0D8F7B9B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0B2C819B-16E8-4057-AB50-1D19F84EC2F8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1AE115B4-7682-47E1-B0A0-9124D6B7CE9C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>
                <a:extLst>
                  <a:ext uri="{FF2B5EF4-FFF2-40B4-BE49-F238E27FC236}">
                    <a16:creationId xmlns:a16="http://schemas.microsoft.com/office/drawing/2014/main" id="{93273F58-909A-4C91-AAA7-5E2A5BDE2E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48F1767C-B459-4059-A36F-574661A6288C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20EC18BD-98D5-457E-A68A-84AEE6633C73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04F0BEA6-73AF-454B-A382-8975D36D5607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DDDACEA-318F-4A9C-9A9C-78133D75491D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CD7D5006-B41D-4F83-A44E-1DA584251ED8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A6F98A8-F5CC-4FA3-94A6-25CDFFD11526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6F93AD62-7916-443C-9FDA-179B325605FA}"/>
                </a:ext>
              </a:extLst>
            </p:cNvPr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66D49B2D-6386-42B3-B0FE-78BE2F09C37D}"/>
                </a:ext>
              </a:extLst>
            </p:cNvPr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34810EB0-59E1-4BF1-8261-F28129B79C04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3B5AC92-9D50-40C2-92AE-4C07085C8AF6}"/>
                </a:ext>
              </a:extLst>
            </p:cNvPr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376555A5-809E-454E-B503-529667E5F317}"/>
                </a:ext>
              </a:extLst>
            </p:cNvPr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B8423926-7D90-4ACB-B112-1F7460F8D878}"/>
                </a:ext>
              </a:extLst>
            </p:cNvPr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B0C84D77-6896-4D5C-8140-D251DDC48934}"/>
                </a:ext>
              </a:extLst>
            </p:cNvPr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01C33A4A-548A-4CE0-9A83-93439D1C2549}"/>
                </a:ext>
              </a:extLst>
            </p:cNvPr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8F165EA1-CED1-4874-9F8A-64AAB2DD5423}"/>
                </a:ext>
              </a:extLst>
            </p:cNvPr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FD535ECB-8644-4504-9C88-F5B5F1F08501}"/>
                </a:ext>
              </a:extLst>
            </p:cNvPr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BA0F2C7B-5A3B-4747-901B-C7B1C6ED4719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099AAD1D-25B3-416F-8ACF-E2E230BDDE0A}"/>
                </a:ext>
              </a:extLst>
            </p:cNvPr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1C8D0203-94A1-490C-AB60-CBA8126CAFAA}"/>
                </a:ext>
              </a:extLst>
            </p:cNvPr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8" name="Hexagon 57">
              <a:extLst>
                <a:ext uri="{FF2B5EF4-FFF2-40B4-BE49-F238E27FC236}">
                  <a16:creationId xmlns:a16="http://schemas.microsoft.com/office/drawing/2014/main" id="{433BB1E2-F453-472B-A89C-B4A11BEED05E}"/>
                </a:ext>
              </a:extLst>
            </p:cNvPr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9" name="Hexagon 58">
              <a:extLst>
                <a:ext uri="{FF2B5EF4-FFF2-40B4-BE49-F238E27FC236}">
                  <a16:creationId xmlns:a16="http://schemas.microsoft.com/office/drawing/2014/main" id="{7F51EED2-738E-49BB-A3B9-F50CB8A66A57}"/>
                </a:ext>
              </a:extLst>
            </p:cNvPr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0" name="Hexagon 59">
              <a:extLst>
                <a:ext uri="{FF2B5EF4-FFF2-40B4-BE49-F238E27FC236}">
                  <a16:creationId xmlns:a16="http://schemas.microsoft.com/office/drawing/2014/main" id="{C8BD6102-FA85-4E8C-B651-8616D5E2B9C0}"/>
                </a:ext>
              </a:extLst>
            </p:cNvPr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5" name="Hexagon 94">
              <a:extLst>
                <a:ext uri="{FF2B5EF4-FFF2-40B4-BE49-F238E27FC236}">
                  <a16:creationId xmlns:a16="http://schemas.microsoft.com/office/drawing/2014/main" id="{8B338358-9A14-4C57-B535-788DF4980D67}"/>
                </a:ext>
              </a:extLst>
            </p:cNvPr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6" name="Hexagon 95">
              <a:extLst>
                <a:ext uri="{FF2B5EF4-FFF2-40B4-BE49-F238E27FC236}">
                  <a16:creationId xmlns:a16="http://schemas.microsoft.com/office/drawing/2014/main" id="{2F80B01C-96B1-4F57-9B3A-141438C9D31D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7" name="Hexagon 96">
              <a:extLst>
                <a:ext uri="{FF2B5EF4-FFF2-40B4-BE49-F238E27FC236}">
                  <a16:creationId xmlns:a16="http://schemas.microsoft.com/office/drawing/2014/main" id="{684C908D-E125-41E0-A80B-10ED97B6DE83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8" name="Hexagon 97">
              <a:extLst>
                <a:ext uri="{FF2B5EF4-FFF2-40B4-BE49-F238E27FC236}">
                  <a16:creationId xmlns:a16="http://schemas.microsoft.com/office/drawing/2014/main" id="{DBA1095A-C506-4F2F-8D8F-DB2539EE5C73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BF9F6196-A8E0-44CF-AD67-AEDDE3112A37}"/>
                </a:ext>
              </a:extLst>
            </p:cNvPr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5B5B28B8-EB31-45D6-A0BE-1471C4B9A63E}"/>
                </a:ext>
              </a:extLst>
            </p:cNvPr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5437554D-5198-4070-9390-E600842E27EA}"/>
              </a:ext>
            </a:extLst>
          </p:cNvPr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AD78884-3131-4DBD-9EC0-24B1147B8562}"/>
              </a:ext>
            </a:extLst>
          </p:cNvPr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862AFCB-38D5-4E5B-86A9-9694329A62C9}"/>
              </a:ext>
            </a:extLst>
          </p:cNvPr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30" name="Title Placeholder 1">
            <a:extLst>
              <a:ext uri="{FF2B5EF4-FFF2-40B4-BE49-F238E27FC236}">
                <a16:creationId xmlns:a16="http://schemas.microsoft.com/office/drawing/2014/main" id="{C4AD6B8F-72B7-4C7F-8EAB-4D4175B230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stijl te bewerken</a:t>
            </a:r>
            <a:endParaRPr lang="en-US" altLang="nl-BE"/>
          </a:p>
        </p:txBody>
      </p:sp>
      <p:sp>
        <p:nvSpPr>
          <p:cNvPr id="1031" name="Text Placeholder 2">
            <a:extLst>
              <a:ext uri="{FF2B5EF4-FFF2-40B4-BE49-F238E27FC236}">
                <a16:creationId xmlns:a16="http://schemas.microsoft.com/office/drawing/2014/main" id="{BA4A1602-07E5-40C6-B4E6-BA8BFBF02D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modelstijlen te bewerken</a:t>
            </a:r>
          </a:p>
          <a:p>
            <a:pPr lvl="1"/>
            <a:r>
              <a:rPr lang="nl-NL" altLang="nl-BE"/>
              <a:t>Tweede niveau</a:t>
            </a:r>
          </a:p>
          <a:p>
            <a:pPr lvl="2"/>
            <a:r>
              <a:rPr lang="nl-NL" altLang="nl-BE"/>
              <a:t>Derde niveau</a:t>
            </a:r>
          </a:p>
          <a:p>
            <a:pPr lvl="3"/>
            <a:r>
              <a:rPr lang="nl-NL" altLang="nl-BE"/>
              <a:t>Vierde niveau</a:t>
            </a:r>
          </a:p>
          <a:p>
            <a:pPr lvl="4"/>
            <a:r>
              <a:rPr lang="nl-NL" altLang="nl-BE"/>
              <a:t>Vijfde niveau</a:t>
            </a:r>
            <a:endParaRPr lang="en-US" alt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3015C-1C7E-49B8-976B-5616A647F9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rgbClr val="FEFEFE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BE" alt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06151-92A8-4DCB-B33E-99CECFB10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accent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BE" alt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2978-DC0D-44DF-ADCC-F5585199FE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EFEFE"/>
                </a:solidFill>
              </a:defRPr>
            </a:lvl1pPr>
          </a:lstStyle>
          <a:p>
            <a:fld id="{A1E3F758-A001-4004-822B-D7FCCF54BA5C}" type="slidenum">
              <a:rPr lang="nl-BE" altLang="nl-BE"/>
              <a:pPr/>
              <a:t>‹nr.›</a:t>
            </a:fld>
            <a:endParaRPr lang="nl-BE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10" r:id="rId8"/>
    <p:sldLayoutId id="2147483811" r:id="rId9"/>
    <p:sldLayoutId id="2147483807" r:id="rId10"/>
    <p:sldLayoutId id="21474838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Bplm1aNol9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communicatie@dvcheilighart.be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dvcheilighart" TargetMode="External"/><Relationship Id="rId2" Type="http://schemas.openxmlformats.org/officeDocument/2006/relationships/hyperlink" Target="http://www.dvcheilighart.b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channel/UCVcURINhZveIloDXRHb7BFw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B59C602-6A49-4AE0-BBAD-52BFEE2EB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3925" y="2708275"/>
            <a:ext cx="3313113" cy="1701800"/>
          </a:xfrm>
        </p:spPr>
        <p:txBody>
          <a:bodyPr/>
          <a:lstStyle/>
          <a:p>
            <a:pPr eaLnBrk="1" hangingPunct="1"/>
            <a:r>
              <a:rPr lang="nl-BE" altLang="nl-BE" sz="3000"/>
              <a:t>DVC Heilig Hart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52822C5-A26D-4B8A-81FC-14453EC43C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3925" y="4421188"/>
            <a:ext cx="3309938" cy="1260475"/>
          </a:xfrm>
        </p:spPr>
        <p:txBody>
          <a:bodyPr/>
          <a:lstStyle/>
          <a:p>
            <a:pPr eaLnBrk="1" hangingPunct="1"/>
            <a:r>
              <a:rPr lang="nl-BE" altLang="nl-BE"/>
              <a:t>Zorgberoepenrally</a:t>
            </a:r>
          </a:p>
          <a:p>
            <a:pPr eaLnBrk="1" hangingPunct="1"/>
            <a:r>
              <a:rPr lang="nl-BE" altLang="nl-BE"/>
              <a:t>2021</a:t>
            </a:r>
          </a:p>
        </p:txBody>
      </p:sp>
      <p:pic>
        <p:nvPicPr>
          <p:cNvPr id="5124" name="Afbeelding 1">
            <a:extLst>
              <a:ext uri="{FF2B5EF4-FFF2-40B4-BE49-F238E27FC236}">
                <a16:creationId xmlns:a16="http://schemas.microsoft.com/office/drawing/2014/main" id="{5C6BA0D7-04C5-43DF-B32A-CAE6752870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0438" y="5300663"/>
            <a:ext cx="7747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>
            <a:extLst>
              <a:ext uri="{FF2B5EF4-FFF2-40B4-BE49-F238E27FC236}">
                <a16:creationId xmlns:a16="http://schemas.microsoft.com/office/drawing/2014/main" id="{D7382FC4-CB6F-4D36-9678-BF416374B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/>
              <a:t>Hoeveel zorgvragers ondersteunen wij?</a:t>
            </a:r>
          </a:p>
        </p:txBody>
      </p:sp>
      <p:sp>
        <p:nvSpPr>
          <p:cNvPr id="11267" name="Tijdelijke aanduiding voor inhoud 2">
            <a:extLst>
              <a:ext uri="{FF2B5EF4-FFF2-40B4-BE49-F238E27FC236}">
                <a16:creationId xmlns:a16="http://schemas.microsoft.com/office/drawing/2014/main" id="{6E388811-BD95-4758-B016-FA0C93E3F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7050" indent="-457200" eaLnBrk="1" hangingPunct="1">
              <a:lnSpc>
                <a:spcPct val="150000"/>
              </a:lnSpc>
              <a:buFont typeface="Wingdings 2" panose="05020102010507070707" pitchFamily="18" charset="2"/>
              <a:buAutoNum type="arabicPeriod" startAt="4"/>
              <a:defRPr/>
            </a:pPr>
            <a:r>
              <a:rPr lang="nl-BE" altLang="nl-BE" dirty="0"/>
              <a:t>400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nl-BE" altLang="nl-BE" dirty="0"/>
              <a:t>Liefst meer dan 400 zorgvragers ondersteunen wij. Ze kunnen bij ons terecht voor dagopvang al dan niet met 1 of meer nachten verblijf. We ondersteunen ook op verplaatsing.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endParaRPr lang="nl-BE" altLang="nl-BE" dirty="0"/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nl-BE" altLang="nl-BE" dirty="0"/>
              <a:t>Bv. Bij zelfstandig wonen</a:t>
            </a:r>
          </a:p>
          <a:p>
            <a:pPr marL="69850" indent="0" eaLnBrk="1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endParaRPr lang="nl-BE" altLang="nl-B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>
            <a:extLst>
              <a:ext uri="{FF2B5EF4-FFF2-40B4-BE49-F238E27FC236}">
                <a16:creationId xmlns:a16="http://schemas.microsoft.com/office/drawing/2014/main" id="{50F4DC38-7101-44C7-8784-51D468A37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/>
              <a:t>Hoeveel medewerkers?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21345C-78D9-4058-A587-0425D8A47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705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nl-BE" dirty="0"/>
              <a:t>Tussen 50 en 100</a:t>
            </a:r>
          </a:p>
          <a:p>
            <a:pPr marL="52705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nl-BE" dirty="0"/>
              <a:t>Tussen 200 en 300</a:t>
            </a:r>
          </a:p>
          <a:p>
            <a:pPr marL="52705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nl-BE" dirty="0"/>
              <a:t>Tussen 300 en 400</a:t>
            </a:r>
          </a:p>
          <a:p>
            <a:pPr marL="52705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nl-BE" dirty="0"/>
              <a:t>Meer dan 500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endParaRPr lang="nl-B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>
            <a:extLst>
              <a:ext uri="{FF2B5EF4-FFF2-40B4-BE49-F238E27FC236}">
                <a16:creationId xmlns:a16="http://schemas.microsoft.com/office/drawing/2014/main" id="{F6708E81-5211-430C-BE3E-FEAD9131B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52462"/>
          </a:xfrm>
        </p:spPr>
        <p:txBody>
          <a:bodyPr/>
          <a:lstStyle/>
          <a:p>
            <a:pPr eaLnBrk="1" hangingPunct="1"/>
            <a:r>
              <a:rPr lang="nl-BE" altLang="nl-BE"/>
              <a:t>Hoeveel medewerkers?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21345C-78D9-4058-A587-0425D8A47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773238"/>
            <a:ext cx="6777037" cy="3508375"/>
          </a:xfrm>
        </p:spPr>
        <p:txBody>
          <a:bodyPr/>
          <a:lstStyle/>
          <a:p>
            <a:pPr marL="527050" indent="-457200" eaLnBrk="1" hangingPunct="1">
              <a:lnSpc>
                <a:spcPct val="150000"/>
              </a:lnSpc>
              <a:buFont typeface="Wingdings 2" panose="05020102010507070707" pitchFamily="18" charset="2"/>
              <a:buAutoNum type="arabicPeriod" startAt="4"/>
              <a:defRPr/>
            </a:pPr>
            <a:r>
              <a:rPr lang="nl-BE" dirty="0"/>
              <a:t>Meer dan 500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nl-BE" dirty="0"/>
              <a:t>Wij zijn één van de grootste werkgevers in Deinze. Ongeveer de helft werkt deeltijds. Meer en meer mannen vinden ook hun weg in de zorg.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endParaRPr lang="nl-BE" dirty="0"/>
          </a:p>
        </p:txBody>
      </p:sp>
      <p:pic>
        <p:nvPicPr>
          <p:cNvPr id="16388" name="Afbeelding 3">
            <a:extLst>
              <a:ext uri="{FF2B5EF4-FFF2-40B4-BE49-F238E27FC236}">
                <a16:creationId xmlns:a16="http://schemas.microsoft.com/office/drawing/2014/main" id="{56C8F689-D180-4E56-A43E-31B529616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3973513"/>
            <a:ext cx="39243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>
            <a:extLst>
              <a:ext uri="{FF2B5EF4-FFF2-40B4-BE49-F238E27FC236}">
                <a16:creationId xmlns:a16="http://schemas.microsoft.com/office/drawing/2014/main" id="{31DB571F-12F3-4B30-BEA5-4F3B24FEF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 sz="3200"/>
              <a:t>Op hoeveel vrijwilligers en stagiairs kunnen wij rekenen?</a:t>
            </a:r>
          </a:p>
        </p:txBody>
      </p:sp>
      <p:sp>
        <p:nvSpPr>
          <p:cNvPr id="17411" name="Tijdelijke aanduiding voor inhoud 2">
            <a:extLst>
              <a:ext uri="{FF2B5EF4-FFF2-40B4-BE49-F238E27FC236}">
                <a16:creationId xmlns:a16="http://schemas.microsoft.com/office/drawing/2014/main" id="{6EF596EF-38C8-4BE6-823F-94A2B359B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2324100"/>
            <a:ext cx="7345362" cy="3508375"/>
          </a:xfrm>
        </p:spPr>
        <p:txBody>
          <a:bodyPr/>
          <a:lstStyle/>
          <a:p>
            <a:pPr marL="527050" indent="-457200" eaLnBrk="1" hangingPunct="1">
              <a:lnSpc>
                <a:spcPct val="150000"/>
              </a:lnSpc>
              <a:buFont typeface="Verdana" panose="020B0604030504040204" pitchFamily="34" charset="0"/>
              <a:buAutoNum type="arabicPeriod"/>
            </a:pPr>
            <a:r>
              <a:rPr lang="nl-BE" altLang="nl-BE"/>
              <a:t>30 vrijwilligers en 50 stagiairs</a:t>
            </a:r>
          </a:p>
          <a:p>
            <a:pPr marL="527050" indent="-457200" eaLnBrk="1" hangingPunct="1">
              <a:lnSpc>
                <a:spcPct val="150000"/>
              </a:lnSpc>
              <a:buFont typeface="Wingdings 2" panose="05020102010507070707" pitchFamily="18" charset="2"/>
              <a:buAutoNum type="arabicPeriod"/>
            </a:pPr>
            <a:r>
              <a:rPr lang="nl-BE" altLang="nl-BE"/>
              <a:t>50 vrijwilligers en 50 stagiairs</a:t>
            </a:r>
          </a:p>
          <a:p>
            <a:pPr marL="527050" indent="-457200" eaLnBrk="1" hangingPunct="1">
              <a:lnSpc>
                <a:spcPct val="150000"/>
              </a:lnSpc>
              <a:buFont typeface="Wingdings 2" panose="05020102010507070707" pitchFamily="18" charset="2"/>
              <a:buAutoNum type="arabicPeriod"/>
            </a:pPr>
            <a:r>
              <a:rPr lang="nl-BE" altLang="nl-BE"/>
              <a:t>70 vrijwilligers en 120 stagiairs</a:t>
            </a:r>
          </a:p>
          <a:p>
            <a:pPr marL="527050" indent="-457200" eaLnBrk="1" hangingPunct="1">
              <a:lnSpc>
                <a:spcPct val="150000"/>
              </a:lnSpc>
              <a:buFont typeface="Wingdings 2" panose="05020102010507070707" pitchFamily="18" charset="2"/>
              <a:buAutoNum type="arabicPeriod"/>
            </a:pPr>
            <a:r>
              <a:rPr lang="nl-BE" altLang="nl-BE"/>
              <a:t>100 vrijwilligers en 150 stagiairs</a:t>
            </a:r>
          </a:p>
          <a:p>
            <a:pPr marL="527050" indent="-457200" eaLnBrk="1" hangingPunct="1">
              <a:lnSpc>
                <a:spcPct val="150000"/>
              </a:lnSpc>
              <a:buFont typeface="Wingdings 2" panose="05020102010507070707" pitchFamily="18" charset="2"/>
              <a:buAutoNum type="arabicPeriod"/>
            </a:pPr>
            <a:endParaRPr lang="nl-BE" altLang="nl-B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id="{ACF4691F-5F73-4683-8236-9721765AB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 sz="3200"/>
              <a:t>Op hoeveel vrijwilligers en stagiairs kunnen wij rekenen?</a:t>
            </a:r>
          </a:p>
        </p:txBody>
      </p:sp>
      <p:sp>
        <p:nvSpPr>
          <p:cNvPr id="13315" name="Tijdelijke aanduiding voor inhoud 2">
            <a:extLst>
              <a:ext uri="{FF2B5EF4-FFF2-40B4-BE49-F238E27FC236}">
                <a16:creationId xmlns:a16="http://schemas.microsoft.com/office/drawing/2014/main" id="{5BC9628C-09F7-4EC6-AEF2-851F23D9E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2324100"/>
            <a:ext cx="7345362" cy="3508375"/>
          </a:xfrm>
        </p:spPr>
        <p:txBody>
          <a:bodyPr/>
          <a:lstStyle/>
          <a:p>
            <a:pPr marL="527050" indent="-457200" eaLnBrk="1" hangingPunct="1">
              <a:lnSpc>
                <a:spcPct val="150000"/>
              </a:lnSpc>
              <a:buFont typeface="Wingdings 2" panose="05020102010507070707" pitchFamily="18" charset="2"/>
              <a:buAutoNum type="arabicPeriod" startAt="3"/>
              <a:defRPr/>
            </a:pPr>
            <a:r>
              <a:rPr lang="nl-BE" altLang="nl-BE" dirty="0"/>
              <a:t>70 vrijwilligers en 120 stagiairs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nl-BE" altLang="nl-BE" dirty="0"/>
              <a:t>Vrijwilliger kan zijn op </a:t>
            </a:r>
            <a:r>
              <a:rPr lang="nl-BE" altLang="nl-BE" dirty="0" err="1"/>
              <a:t>ééndagsactiviteiten</a:t>
            </a:r>
            <a:r>
              <a:rPr lang="nl-BE" altLang="nl-BE" dirty="0"/>
              <a:t>, wandelingen, mee gaan op kamp, ondersteuning in de wasserij, keuken, … De frequentie kies je zelf.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nl-BE" altLang="nl-BE" dirty="0"/>
              <a:t>Jaarlijks 120 stagiairs van verschillende scholen uit de regio. Vele stagiairs komen nadien bij ons werken.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>
            <a:extLst>
              <a:ext uri="{FF2B5EF4-FFF2-40B4-BE49-F238E27FC236}">
                <a16:creationId xmlns:a16="http://schemas.microsoft.com/office/drawing/2014/main" id="{CDB79D1D-2DC5-4660-8D1B-DBCABD856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/>
              <a:t>Hoeveel verschillende beroepen hebben wij?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7F368F-1FA6-49D6-A0C2-52B3A4108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705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nl-BE" dirty="0"/>
              <a:t>Tussen 1 en 5</a:t>
            </a:r>
          </a:p>
          <a:p>
            <a:pPr marL="52705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nl-BE" dirty="0"/>
              <a:t>Tussen 5 en 10</a:t>
            </a:r>
          </a:p>
          <a:p>
            <a:pPr marL="52705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nl-BE" dirty="0"/>
              <a:t>Tussen 10 en 20</a:t>
            </a:r>
          </a:p>
          <a:p>
            <a:pPr marL="52705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nl-BE" dirty="0"/>
              <a:t>Meer dan 20</a:t>
            </a:r>
          </a:p>
          <a:p>
            <a:pPr>
              <a:defRPr/>
            </a:pPr>
            <a:endParaRPr lang="nl-B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>
            <a:extLst>
              <a:ext uri="{FF2B5EF4-FFF2-40B4-BE49-F238E27FC236}">
                <a16:creationId xmlns:a16="http://schemas.microsoft.com/office/drawing/2014/main" id="{0C07D0B3-11EA-4897-9819-EE6AEE168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/>
              <a:t>Hoeveel verschillende beroepen hebben wij?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7F368F-1FA6-49D6-A0C2-52B3A4108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7050" indent="-457200" eaLnBrk="1" hangingPunct="1">
              <a:lnSpc>
                <a:spcPct val="150000"/>
              </a:lnSpc>
              <a:buFont typeface="Wingdings 2" panose="05020102010507070707" pitchFamily="18" charset="2"/>
              <a:buAutoNum type="arabicPeriod" startAt="4"/>
              <a:defRPr/>
            </a:pPr>
            <a:r>
              <a:rPr lang="nl-BE" dirty="0"/>
              <a:t>Meer dan 20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endParaRPr lang="nl-BE" dirty="0"/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nl-BE" dirty="0"/>
              <a:t>We sommen graag enkele voor jullie op...</a:t>
            </a:r>
          </a:p>
          <a:p>
            <a:pPr>
              <a:defRPr/>
            </a:pPr>
            <a:endParaRPr lang="nl-B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>
            <a:extLst>
              <a:ext uri="{FF2B5EF4-FFF2-40B4-BE49-F238E27FC236}">
                <a16:creationId xmlns:a16="http://schemas.microsoft.com/office/drawing/2014/main" id="{3B29795C-FB5F-48D2-B98F-8070D6A8B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/>
              <a:t>Leefgroepbegeleiders </a:t>
            </a:r>
            <a:r>
              <a:rPr lang="nl-BE" altLang="nl-BE" sz="2400"/>
              <a:t>(uiteraard de meest voorkomende functie)</a:t>
            </a:r>
          </a:p>
        </p:txBody>
      </p:sp>
      <p:sp>
        <p:nvSpPr>
          <p:cNvPr id="21507" name="Tijdelijke aanduiding voor inhoud 2">
            <a:extLst>
              <a:ext uri="{FF2B5EF4-FFF2-40B4-BE49-F238E27FC236}">
                <a16:creationId xmlns:a16="http://schemas.microsoft.com/office/drawing/2014/main" id="{3E8929D5-B848-4E87-8D03-1FFFE9485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/>
              <a:t>Overdag of ‘s nachts. Onze nachtploeg telt maar liefst 27 personen.</a:t>
            </a:r>
          </a:p>
        </p:txBody>
      </p:sp>
      <p:pic>
        <p:nvPicPr>
          <p:cNvPr id="21508" name="Afbeelding 4">
            <a:extLst>
              <a:ext uri="{FF2B5EF4-FFF2-40B4-BE49-F238E27FC236}">
                <a16:creationId xmlns:a16="http://schemas.microsoft.com/office/drawing/2014/main" id="{2B10162D-7D0A-4FA7-A120-583B50B9D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6763" y="3141663"/>
            <a:ext cx="4789487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>
            <a:extLst>
              <a:ext uri="{FF2B5EF4-FFF2-40B4-BE49-F238E27FC236}">
                <a16:creationId xmlns:a16="http://schemas.microsoft.com/office/drawing/2014/main" id="{106393D4-1C92-4CE8-BFE3-0D0D59284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/>
              <a:t>Verpleegkundige</a:t>
            </a:r>
          </a:p>
        </p:txBody>
      </p:sp>
      <p:sp>
        <p:nvSpPr>
          <p:cNvPr id="22531" name="Tijdelijke aanduiding voor inhoud 2">
            <a:extLst>
              <a:ext uri="{FF2B5EF4-FFF2-40B4-BE49-F238E27FC236}">
                <a16:creationId xmlns:a16="http://schemas.microsoft.com/office/drawing/2014/main" id="{081D3816-1179-443E-A65E-57613B0AB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/>
              <a:t>We hebben verpleegkundigen op de leefgroepen, in de nacht, op onze eigen medische dienst en onze ziekenafdeling</a:t>
            </a:r>
          </a:p>
        </p:txBody>
      </p:sp>
      <p:pic>
        <p:nvPicPr>
          <p:cNvPr id="22532" name="Afbeelding 4">
            <a:extLst>
              <a:ext uri="{FF2B5EF4-FFF2-40B4-BE49-F238E27FC236}">
                <a16:creationId xmlns:a16="http://schemas.microsoft.com/office/drawing/2014/main" id="{9E250FBB-5EA5-419A-86C1-6C1871CFC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7925" y="3573463"/>
            <a:ext cx="424815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>
            <a:extLst>
              <a:ext uri="{FF2B5EF4-FFF2-40B4-BE49-F238E27FC236}">
                <a16:creationId xmlns:a16="http://schemas.microsoft.com/office/drawing/2014/main" id="{B0DE02C0-80A1-4C1A-96D0-F660FD12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747712"/>
          </a:xfrm>
        </p:spPr>
        <p:txBody>
          <a:bodyPr/>
          <a:lstStyle/>
          <a:p>
            <a:r>
              <a:rPr lang="nl-BE" altLang="nl-BE"/>
              <a:t>Therapeuten</a:t>
            </a:r>
          </a:p>
        </p:txBody>
      </p:sp>
      <p:sp>
        <p:nvSpPr>
          <p:cNvPr id="23555" name="Tijdelijke aanduiding voor inhoud 2">
            <a:extLst>
              <a:ext uri="{FF2B5EF4-FFF2-40B4-BE49-F238E27FC236}">
                <a16:creationId xmlns:a16="http://schemas.microsoft.com/office/drawing/2014/main" id="{7156570F-550F-4CD8-8113-13CFEEB65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865313"/>
            <a:ext cx="6777037" cy="3508375"/>
          </a:xfrm>
        </p:spPr>
        <p:txBody>
          <a:bodyPr/>
          <a:lstStyle/>
          <a:p>
            <a:r>
              <a:rPr lang="nl-BE" altLang="nl-BE"/>
              <a:t>Activiteitenbegeleider</a:t>
            </a:r>
          </a:p>
          <a:p>
            <a:r>
              <a:rPr lang="nl-BE" altLang="nl-BE"/>
              <a:t>Ergotherapeut</a:t>
            </a:r>
          </a:p>
          <a:p>
            <a:r>
              <a:rPr lang="nl-BE" altLang="nl-BE"/>
              <a:t>Logopedist</a:t>
            </a:r>
          </a:p>
          <a:p>
            <a:r>
              <a:rPr lang="nl-BE" altLang="nl-BE"/>
              <a:t>Kinesist</a:t>
            </a:r>
          </a:p>
          <a:p>
            <a:r>
              <a:rPr lang="nl-BE" altLang="nl-BE"/>
              <a:t>Sportmedewerker</a:t>
            </a:r>
          </a:p>
        </p:txBody>
      </p:sp>
      <p:pic>
        <p:nvPicPr>
          <p:cNvPr id="23556" name="Afbeelding 4">
            <a:extLst>
              <a:ext uri="{FF2B5EF4-FFF2-40B4-BE49-F238E27FC236}">
                <a16:creationId xmlns:a16="http://schemas.microsoft.com/office/drawing/2014/main" id="{0305C5E8-9630-45F5-8418-E7BE2286B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908050"/>
            <a:ext cx="3167062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Afbeelding 6">
            <a:extLst>
              <a:ext uri="{FF2B5EF4-FFF2-40B4-BE49-F238E27FC236}">
                <a16:creationId xmlns:a16="http://schemas.microsoft.com/office/drawing/2014/main" id="{E7504E53-11E5-466E-BD2A-1394238A3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9400" y="3170238"/>
            <a:ext cx="3168650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Afbeelding 8">
            <a:extLst>
              <a:ext uri="{FF2B5EF4-FFF2-40B4-BE49-F238E27FC236}">
                <a16:creationId xmlns:a16="http://schemas.microsoft.com/office/drawing/2014/main" id="{5F2931D3-B311-4AA8-AF95-0617FCC86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9088" y="4152900"/>
            <a:ext cx="3487737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>
            <a:extLst>
              <a:ext uri="{FF2B5EF4-FFF2-40B4-BE49-F238E27FC236}">
                <a16:creationId xmlns:a16="http://schemas.microsoft.com/office/drawing/2014/main" id="{606F89E7-C6D2-4864-8994-9208F424A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/>
              <a:t>Wie zijn wij?</a:t>
            </a:r>
          </a:p>
        </p:txBody>
      </p:sp>
      <p:sp>
        <p:nvSpPr>
          <p:cNvPr id="6147" name="Tijdelijke aanduiding voor inhoud 2">
            <a:extLst>
              <a:ext uri="{FF2B5EF4-FFF2-40B4-BE49-F238E27FC236}">
                <a16:creationId xmlns:a16="http://schemas.microsoft.com/office/drawing/2014/main" id="{534934FC-D19A-4323-9C78-8907ECAFD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BE" altLang="nl-BE"/>
              <a:t>Voorziening voor personen met een verstandelijke beperking</a:t>
            </a:r>
          </a:p>
          <a:p>
            <a:pPr eaLnBrk="1" hangingPunct="1"/>
            <a:r>
              <a:rPr lang="nl-BE" altLang="nl-BE"/>
              <a:t>Heel vaak bijkomende beperkingen </a:t>
            </a:r>
          </a:p>
          <a:p>
            <a:pPr eaLnBrk="1" hangingPunct="1"/>
            <a:r>
              <a:rPr lang="nl-BE" altLang="nl-BE"/>
              <a:t>Leernsesteenweg 53 in Deinze </a:t>
            </a:r>
            <a:br>
              <a:rPr lang="nl-BE" altLang="nl-BE"/>
            </a:br>
            <a:r>
              <a:rPr lang="nl-BE" altLang="nl-BE"/>
              <a:t>(Bachte-Maria-Leerne)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>
            <a:extLst>
              <a:ext uri="{FF2B5EF4-FFF2-40B4-BE49-F238E27FC236}">
                <a16:creationId xmlns:a16="http://schemas.microsoft.com/office/drawing/2014/main" id="{5C8B2D3E-CB30-4ACE-BDA6-58D8FF599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/>
              <a:t>Administratieve beroepen</a:t>
            </a:r>
          </a:p>
        </p:txBody>
      </p:sp>
      <p:sp>
        <p:nvSpPr>
          <p:cNvPr id="24579" name="Tijdelijke aanduiding voor inhoud 2">
            <a:extLst>
              <a:ext uri="{FF2B5EF4-FFF2-40B4-BE49-F238E27FC236}">
                <a16:creationId xmlns:a16="http://schemas.microsoft.com/office/drawing/2014/main" id="{C987D1FF-91AE-4924-B1D2-D1B36D942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2324100"/>
            <a:ext cx="7129462" cy="35083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BE" altLang="nl-BE"/>
              <a:t>Onthaalmedewerker</a:t>
            </a:r>
          </a:p>
          <a:p>
            <a:pPr>
              <a:lnSpc>
                <a:spcPct val="150000"/>
              </a:lnSpc>
            </a:pPr>
            <a:r>
              <a:rPr lang="nl-BE" altLang="nl-BE"/>
              <a:t>Medewerker personeelsdienst</a:t>
            </a:r>
          </a:p>
          <a:p>
            <a:r>
              <a:rPr lang="nl-BE" altLang="nl-BE"/>
              <a:t>Medewerker weddendienst</a:t>
            </a:r>
            <a:br>
              <a:rPr lang="nl-BE" altLang="nl-BE"/>
            </a:br>
            <a:r>
              <a:rPr lang="nl-BE" altLang="nl-BE"/>
              <a:t>Wist je dat wij zelf alle lonen berekenen?</a:t>
            </a:r>
          </a:p>
          <a:p>
            <a:pPr>
              <a:lnSpc>
                <a:spcPct val="150000"/>
              </a:lnSpc>
            </a:pPr>
            <a:r>
              <a:rPr lang="nl-BE" altLang="nl-BE"/>
              <a:t>Medewerker dienst financiën</a:t>
            </a:r>
          </a:p>
          <a:p>
            <a:pPr>
              <a:lnSpc>
                <a:spcPct val="150000"/>
              </a:lnSpc>
            </a:pPr>
            <a:r>
              <a:rPr lang="nl-BE" altLang="nl-BE"/>
              <a:t>Informaticus</a:t>
            </a:r>
          </a:p>
          <a:p>
            <a:endParaRPr lang="nl-BE" altLang="nl-BE"/>
          </a:p>
          <a:p>
            <a:endParaRPr lang="nl-BE" altLang="nl-BE"/>
          </a:p>
          <a:p>
            <a:endParaRPr lang="nl-BE" altLang="nl-B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FA780B12-120E-4236-AB44-4DC5329E7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/>
              <a:t>Nog meer logistieke beroepen</a:t>
            </a:r>
          </a:p>
        </p:txBody>
      </p:sp>
      <p:sp>
        <p:nvSpPr>
          <p:cNvPr id="25603" name="Tijdelijke aanduiding voor inhoud 2">
            <a:extLst>
              <a:ext uri="{FF2B5EF4-FFF2-40B4-BE49-F238E27FC236}">
                <a16:creationId xmlns:a16="http://schemas.microsoft.com/office/drawing/2014/main" id="{BFD4C631-EB4B-4CCD-9F57-A88302A1D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/>
              <a:t>Technische medewerker</a:t>
            </a:r>
          </a:p>
          <a:p>
            <a:r>
              <a:rPr lang="nl-BE" altLang="nl-BE"/>
              <a:t>Medewerker wasserij</a:t>
            </a:r>
          </a:p>
          <a:p>
            <a:r>
              <a:rPr lang="nl-BE" altLang="nl-BE"/>
              <a:t>Medewerker algemeen onderhoud</a:t>
            </a:r>
          </a:p>
          <a:p>
            <a:r>
              <a:rPr lang="nl-BE" altLang="nl-BE"/>
              <a:t>Medewerker keuken / Kok</a:t>
            </a:r>
          </a:p>
          <a:p>
            <a:r>
              <a:rPr lang="nl-BE" altLang="nl-BE"/>
              <a:t>Medewerker distributie</a:t>
            </a:r>
          </a:p>
        </p:txBody>
      </p:sp>
      <p:pic>
        <p:nvPicPr>
          <p:cNvPr id="25604" name="Afbeelding 4">
            <a:extLst>
              <a:ext uri="{FF2B5EF4-FFF2-40B4-BE49-F238E27FC236}">
                <a16:creationId xmlns:a16="http://schemas.microsoft.com/office/drawing/2014/main" id="{EE0BCBDF-3DA4-4C6C-9681-1D0796EDE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581525"/>
            <a:ext cx="25923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Afbeelding 6">
            <a:extLst>
              <a:ext uri="{FF2B5EF4-FFF2-40B4-BE49-F238E27FC236}">
                <a16:creationId xmlns:a16="http://schemas.microsoft.com/office/drawing/2014/main" id="{E390E618-995C-400B-A581-C2A499746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4581525"/>
            <a:ext cx="25908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Afbeelding 8">
            <a:extLst>
              <a:ext uri="{FF2B5EF4-FFF2-40B4-BE49-F238E27FC236}">
                <a16:creationId xmlns:a16="http://schemas.microsoft.com/office/drawing/2014/main" id="{8EE18E24-1E3D-4712-9258-5AC736CEF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4581525"/>
            <a:ext cx="25923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F20DB3D3-4FFC-4C82-B149-5B68DB9AC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/>
              <a:t>Kader</a:t>
            </a:r>
          </a:p>
        </p:txBody>
      </p:sp>
      <p:sp>
        <p:nvSpPr>
          <p:cNvPr id="26627" name="Tijdelijke aanduiding voor inhoud 2">
            <a:extLst>
              <a:ext uri="{FF2B5EF4-FFF2-40B4-BE49-F238E27FC236}">
                <a16:creationId xmlns:a16="http://schemas.microsoft.com/office/drawing/2014/main" id="{78689DE3-8EA2-472A-9525-4A07C393A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2324100"/>
            <a:ext cx="7489825" cy="3508375"/>
          </a:xfrm>
        </p:spPr>
        <p:txBody>
          <a:bodyPr/>
          <a:lstStyle/>
          <a:p>
            <a:r>
              <a:rPr lang="nl-BE" altLang="nl-BE"/>
              <a:t>Directie</a:t>
            </a:r>
          </a:p>
          <a:p>
            <a:r>
              <a:rPr lang="nl-BE" altLang="nl-BE"/>
              <a:t>Managers</a:t>
            </a:r>
          </a:p>
          <a:p>
            <a:r>
              <a:rPr lang="nl-BE" altLang="nl-BE"/>
              <a:t>Teamhoofden</a:t>
            </a:r>
          </a:p>
          <a:p>
            <a:r>
              <a:rPr lang="nl-BE" altLang="nl-BE"/>
              <a:t>Orthopedagogen</a:t>
            </a:r>
          </a:p>
          <a:p>
            <a:r>
              <a:rPr lang="nl-BE" altLang="nl-BE"/>
              <a:t>Maatschappelijk werker</a:t>
            </a:r>
          </a:p>
          <a:p>
            <a:r>
              <a:rPr lang="nl-BE" altLang="nl-BE"/>
              <a:t>Stafmedewerkers</a:t>
            </a:r>
          </a:p>
          <a:p>
            <a:r>
              <a:rPr lang="nl-BE" altLang="nl-BE"/>
              <a:t>Preventie-adviseur</a:t>
            </a:r>
          </a:p>
          <a:p>
            <a:r>
              <a:rPr lang="nl-BE" altLang="nl-BE"/>
              <a:t>…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>
            <a:extLst>
              <a:ext uri="{FF2B5EF4-FFF2-40B4-BE49-F238E27FC236}">
                <a16:creationId xmlns:a16="http://schemas.microsoft.com/office/drawing/2014/main" id="{97E80921-4257-4A83-B74D-EB8D6DB95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/>
              <a:t>Uiteraard draait alles rond onze zorgvragers</a:t>
            </a:r>
          </a:p>
        </p:txBody>
      </p:sp>
      <p:pic>
        <p:nvPicPr>
          <p:cNvPr id="27651" name="Tijdelijke aanduiding voor inhoud 4">
            <a:extLst>
              <a:ext uri="{FF2B5EF4-FFF2-40B4-BE49-F238E27FC236}">
                <a16:creationId xmlns:a16="http://schemas.microsoft.com/office/drawing/2014/main" id="{4296A61A-B360-437E-985D-E09B3EA737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4325" y="2324100"/>
            <a:ext cx="5867400" cy="39116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>
            <a:extLst>
              <a:ext uri="{FF2B5EF4-FFF2-40B4-BE49-F238E27FC236}">
                <a16:creationId xmlns:a16="http://schemas.microsoft.com/office/drawing/2014/main" id="{55EC376B-2833-4F39-8E39-5B3FDB494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NL"/>
              <a:t>Kijken jullie even mee binnen?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257385-E0EB-4CCF-B725-86881D558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2708275"/>
            <a:ext cx="6777037" cy="3124200"/>
          </a:xfrm>
        </p:spPr>
        <p:txBody>
          <a:bodyPr/>
          <a:lstStyle/>
          <a:p>
            <a:pPr marL="69850" indent="0" algn="ctr">
              <a:buFont typeface="Wingdings 2" panose="05020102010507070707" pitchFamily="18" charset="2"/>
              <a:buNone/>
              <a:defRPr/>
            </a:pPr>
            <a:r>
              <a:rPr lang="nl-BE" dirty="0">
                <a:hlinkClick r:id="rId2"/>
              </a:rPr>
              <a:t>We nemen jullie graag mee in ons grote huis. We tonen jullie graag een korte introductiefilm.</a:t>
            </a:r>
            <a:r>
              <a:rPr lang="nl-BE" sz="1000" dirty="0">
                <a:hlinkClick r:id="rId2"/>
              </a:rPr>
              <a:t> (Klik om de film te starten)</a:t>
            </a:r>
          </a:p>
          <a:p>
            <a:pPr algn="ctr">
              <a:defRPr/>
            </a:pPr>
            <a:endParaRPr lang="nl-BE" dirty="0">
              <a:hlinkClick r:id="rId2"/>
            </a:endParaRPr>
          </a:p>
          <a:p>
            <a:pPr marL="69850" indent="0">
              <a:buFont typeface="Wingdings 2" panose="05020102010507070707" pitchFamily="18" charset="2"/>
              <a:buNone/>
              <a:defRPr/>
            </a:pPr>
            <a:endParaRPr lang="nl-BE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>
            <a:extLst>
              <a:ext uri="{FF2B5EF4-FFF2-40B4-BE49-F238E27FC236}">
                <a16:creationId xmlns:a16="http://schemas.microsoft.com/office/drawing/2014/main" id="{0AFB332A-BBD3-4A3E-9964-2182E7D2B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836613"/>
            <a:ext cx="7024687" cy="723900"/>
          </a:xfrm>
        </p:spPr>
        <p:txBody>
          <a:bodyPr/>
          <a:lstStyle/>
          <a:p>
            <a:r>
              <a:rPr lang="nl-BE" altLang="nl-BE"/>
              <a:t>Beleven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FBB8E4-DDC7-43F2-A4A2-086EE10C9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703388"/>
            <a:ext cx="6777037" cy="1871662"/>
          </a:xfrm>
        </p:spPr>
        <p:txBody>
          <a:bodyPr/>
          <a:lstStyle/>
          <a:p>
            <a:pPr marL="69850" indent="0">
              <a:buFont typeface="Wingdings 2" panose="05020102010507070707" pitchFamily="18" charset="2"/>
              <a:buNone/>
              <a:defRPr/>
            </a:pPr>
            <a:r>
              <a:rPr lang="nl-BE" dirty="0"/>
              <a:t>Bij ons valt er veel te beleven.</a:t>
            </a:r>
          </a:p>
          <a:p>
            <a:pPr marL="69850" indent="0">
              <a:buFont typeface="Wingdings 2" panose="05020102010507070707" pitchFamily="18" charset="2"/>
              <a:buNone/>
              <a:defRPr/>
            </a:pPr>
            <a:r>
              <a:rPr lang="nl-BE" dirty="0"/>
              <a:t>En we hadden jullie graag laten voelen hoe het leven bij ons is. Jullie een ritje met de rolstoel laten maken en eens in een tillift laten hangen…</a:t>
            </a:r>
          </a:p>
          <a:p>
            <a:pPr>
              <a:defRPr/>
            </a:pPr>
            <a:endParaRPr lang="nl-BE" dirty="0"/>
          </a:p>
        </p:txBody>
      </p:sp>
      <p:pic>
        <p:nvPicPr>
          <p:cNvPr id="29700" name="Afbeelding 4">
            <a:extLst>
              <a:ext uri="{FF2B5EF4-FFF2-40B4-BE49-F238E27FC236}">
                <a16:creationId xmlns:a16="http://schemas.microsoft.com/office/drawing/2014/main" id="{58E83188-56AE-4F8A-9310-F1EEA23D0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716338"/>
            <a:ext cx="403225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Afbeelding 6">
            <a:extLst>
              <a:ext uri="{FF2B5EF4-FFF2-40B4-BE49-F238E27FC236}">
                <a16:creationId xmlns:a16="http://schemas.microsoft.com/office/drawing/2014/main" id="{74AA6F33-84AC-4693-B12A-5552E056E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716338"/>
            <a:ext cx="403225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>
            <a:extLst>
              <a:ext uri="{FF2B5EF4-FFF2-40B4-BE49-F238E27FC236}">
                <a16:creationId xmlns:a16="http://schemas.microsoft.com/office/drawing/2014/main" id="{329A3497-F5EB-46B0-BE96-9F26644B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73100"/>
          </a:xfrm>
        </p:spPr>
        <p:txBody>
          <a:bodyPr/>
          <a:lstStyle/>
          <a:p>
            <a:r>
              <a:rPr lang="nl-BE" altLang="nl-BE"/>
              <a:t>We hebben een opdracht</a:t>
            </a:r>
          </a:p>
        </p:txBody>
      </p:sp>
      <p:sp>
        <p:nvSpPr>
          <p:cNvPr id="30723" name="Tijdelijke aanduiding voor inhoud 2">
            <a:extLst>
              <a:ext uri="{FF2B5EF4-FFF2-40B4-BE49-F238E27FC236}">
                <a16:creationId xmlns:a16="http://schemas.microsoft.com/office/drawing/2014/main" id="{BEDF3BA0-E668-46E0-A1EE-4F9341EDD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2060575"/>
            <a:ext cx="6777037" cy="3771900"/>
          </a:xfrm>
        </p:spPr>
        <p:txBody>
          <a:bodyPr/>
          <a:lstStyle/>
          <a:p>
            <a:pPr marL="69850" indent="0">
              <a:buFont typeface="Wingdings 2" panose="05020102010507070707" pitchFamily="18" charset="2"/>
              <a:buNone/>
            </a:pPr>
            <a:r>
              <a:rPr lang="nl-BE" altLang="nl-BE"/>
              <a:t>Jammer genoeg kunnen we jullie bij ons niets laten beleven maar we hebben een praktische opdracht.</a:t>
            </a:r>
          </a:p>
          <a:p>
            <a:pPr marL="69850" indent="0">
              <a:buFont typeface="Wingdings 2" panose="05020102010507070707" pitchFamily="18" charset="2"/>
              <a:buNone/>
            </a:pPr>
            <a:r>
              <a:rPr lang="nl-BE" altLang="nl-BE"/>
              <a:t>We vragen ook om dit terug te koppelen naar ons.</a:t>
            </a:r>
          </a:p>
          <a:p>
            <a:pPr marL="69850" indent="0">
              <a:buFont typeface="Wingdings 2" panose="05020102010507070707" pitchFamily="18" charset="2"/>
              <a:buNone/>
            </a:pPr>
            <a:endParaRPr lang="nl-BE" altLang="nl-BE"/>
          </a:p>
          <a:p>
            <a:pPr marL="69850" indent="0">
              <a:buFont typeface="Wingdings 2" panose="05020102010507070707" pitchFamily="18" charset="2"/>
              <a:buNone/>
            </a:pPr>
            <a:r>
              <a:rPr lang="nl-BE" altLang="nl-BE"/>
              <a:t>Benieuwd?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>
            <a:extLst>
              <a:ext uri="{FF2B5EF4-FFF2-40B4-BE49-F238E27FC236}">
                <a16:creationId xmlns:a16="http://schemas.microsoft.com/office/drawing/2014/main" id="{DFFACB52-8951-49E3-86F3-4EA38BDBE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/>
              <a:t>Eet- en slikproblemen</a:t>
            </a:r>
          </a:p>
        </p:txBody>
      </p:sp>
      <p:sp>
        <p:nvSpPr>
          <p:cNvPr id="31747" name="Tijdelijke aanduiding voor inhoud 2">
            <a:extLst>
              <a:ext uri="{FF2B5EF4-FFF2-40B4-BE49-F238E27FC236}">
                <a16:creationId xmlns:a16="http://schemas.microsoft.com/office/drawing/2014/main" id="{FFEE9DD6-DD3E-4A34-9717-B48FEB40F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850" indent="0">
              <a:buFont typeface="Wingdings 2" panose="05020102010507070707" pitchFamily="18" charset="2"/>
              <a:buNone/>
            </a:pPr>
            <a:r>
              <a:rPr lang="nl-BE" altLang="nl-NL"/>
              <a:t>Heel wat zorgvragers bij ons hebben slikproblemen en krijgen daarom aangepaste voeding.</a:t>
            </a:r>
          </a:p>
          <a:p>
            <a:pPr marL="69850" indent="0">
              <a:buFont typeface="Wingdings 2" panose="05020102010507070707" pitchFamily="18" charset="2"/>
              <a:buNone/>
            </a:pPr>
            <a:endParaRPr lang="nl-BE" altLang="nl-NL"/>
          </a:p>
          <a:p>
            <a:pPr marL="69850" indent="0">
              <a:buFont typeface="Wingdings 2" panose="05020102010507070707" pitchFamily="18" charset="2"/>
              <a:buNone/>
            </a:pPr>
            <a:r>
              <a:rPr lang="nl-BE" altLang="nl-NL"/>
              <a:t>We laten jullie even in de rol van één van onze zorgvragers kruipen.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>
            <a:extLst>
              <a:ext uri="{FF2B5EF4-FFF2-40B4-BE49-F238E27FC236}">
                <a16:creationId xmlns:a16="http://schemas.microsoft.com/office/drawing/2014/main" id="{0AFB89E0-BA81-4537-BA9E-3B4EE83A8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63" y="765175"/>
            <a:ext cx="7024687" cy="1143000"/>
          </a:xfrm>
        </p:spPr>
        <p:txBody>
          <a:bodyPr/>
          <a:lstStyle/>
          <a:p>
            <a:r>
              <a:rPr lang="nl-BE" altLang="nl-BE"/>
              <a:t>Hallo, ik ben Annelies</a:t>
            </a:r>
          </a:p>
        </p:txBody>
      </p:sp>
      <p:sp>
        <p:nvSpPr>
          <p:cNvPr id="32771" name="Tijdelijke aanduiding voor inhoud 2">
            <a:extLst>
              <a:ext uri="{FF2B5EF4-FFF2-40B4-BE49-F238E27FC236}">
                <a16:creationId xmlns:a16="http://schemas.microsoft.com/office/drawing/2014/main" id="{B349A475-CD51-4F03-B4AD-9F1171B3D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63" y="2159000"/>
            <a:ext cx="6777037" cy="2184400"/>
          </a:xfrm>
        </p:spPr>
        <p:txBody>
          <a:bodyPr/>
          <a:lstStyle/>
          <a:p>
            <a:pPr marL="69850" indent="0">
              <a:buFont typeface="Wingdings 2" panose="05020102010507070707" pitchFamily="18" charset="2"/>
              <a:buNone/>
            </a:pPr>
            <a:r>
              <a:rPr lang="nl-BE" altLang="nl-BE"/>
              <a:t>Ik ben 16 jaar en mijn zicht is echt niet goed. Ik zie enkel schimmen.</a:t>
            </a:r>
          </a:p>
          <a:p>
            <a:pPr marL="69850" indent="0">
              <a:buFont typeface="Wingdings 2" panose="05020102010507070707" pitchFamily="18" charset="2"/>
              <a:buNone/>
            </a:pPr>
            <a:r>
              <a:rPr lang="nl-BE" altLang="nl-BE"/>
              <a:t>Ik kan niet zelfstandig eten en heb steeds hulp nodig. Ik heb ook slikproblemen.</a:t>
            </a:r>
          </a:p>
          <a:p>
            <a:pPr marL="69850" indent="0">
              <a:buFont typeface="Wingdings 2" panose="05020102010507070707" pitchFamily="18" charset="2"/>
              <a:buNone/>
            </a:pPr>
            <a:r>
              <a:rPr lang="nl-BE" altLang="nl-BE"/>
              <a:t>Daarom plet of mixt de begeleider de etenswaren.</a:t>
            </a:r>
          </a:p>
          <a:p>
            <a:pPr marL="69850" indent="0">
              <a:buFont typeface="Wingdings 2" panose="05020102010507070707" pitchFamily="18" charset="2"/>
              <a:buNone/>
            </a:pPr>
            <a:endParaRPr lang="nl-BE" altLang="nl-BE"/>
          </a:p>
        </p:txBody>
      </p:sp>
      <p:pic>
        <p:nvPicPr>
          <p:cNvPr id="32772" name="Afbeelding 4">
            <a:extLst>
              <a:ext uri="{FF2B5EF4-FFF2-40B4-BE49-F238E27FC236}">
                <a16:creationId xmlns:a16="http://schemas.microsoft.com/office/drawing/2014/main" id="{4EE07646-4B85-4BB7-A15C-B80F6B2D1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4337050"/>
            <a:ext cx="31305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>
            <a:extLst>
              <a:ext uri="{FF2B5EF4-FFF2-40B4-BE49-F238E27FC236}">
                <a16:creationId xmlns:a16="http://schemas.microsoft.com/office/drawing/2014/main" id="{8B6B7C29-EBFF-4B6C-A6CB-D1BDD5786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8064AB-54D4-49BA-B566-5C9C9AB69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850" indent="0">
              <a:buFont typeface="Wingdings 2" panose="05020102010507070707" pitchFamily="18" charset="2"/>
              <a:buNone/>
              <a:defRPr/>
            </a:pPr>
            <a:r>
              <a:rPr lang="nl-BE" dirty="0"/>
              <a:t>Maak voor jouw knuffelcontact een boterham klaar en laat die haar/hem geblinddoekt opeten.</a:t>
            </a:r>
          </a:p>
          <a:p>
            <a:pPr marL="69850" indent="0">
              <a:buFont typeface="Wingdings 2" panose="05020102010507070707" pitchFamily="18" charset="2"/>
              <a:buNone/>
              <a:defRPr/>
            </a:pPr>
            <a:endParaRPr lang="nl-BE" dirty="0"/>
          </a:p>
          <a:p>
            <a:pPr marL="69850" indent="0">
              <a:buFont typeface="Wingdings 2" panose="05020102010507070707" pitchFamily="18" charset="2"/>
              <a:buNone/>
              <a:defRPr/>
            </a:pPr>
            <a:r>
              <a:rPr lang="nl-BE" dirty="0"/>
              <a:t>En wissel de beurt om.</a:t>
            </a:r>
          </a:p>
          <a:p>
            <a:pPr>
              <a:defRPr/>
            </a:pPr>
            <a:endParaRPr lang="nl-B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7F3C1230-58CE-4ABF-98C4-ED7B934FD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/>
              <a:t>Dienstverleningscentrum Heilig Hart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F32F5073-AD12-4EA7-A9C7-A67F479C4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BE" altLang="nl-BE"/>
              <a:t>Gekend als ‘het MPI’</a:t>
            </a:r>
          </a:p>
        </p:txBody>
      </p:sp>
      <p:pic>
        <p:nvPicPr>
          <p:cNvPr id="7172" name="Afbeelding 3">
            <a:extLst>
              <a:ext uri="{FF2B5EF4-FFF2-40B4-BE49-F238E27FC236}">
                <a16:creationId xmlns:a16="http://schemas.microsoft.com/office/drawing/2014/main" id="{6227414C-EB7D-48A7-9C97-A4229F5DC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563" y="2997200"/>
            <a:ext cx="6016625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>
            <a:extLst>
              <a:ext uri="{FF2B5EF4-FFF2-40B4-BE49-F238E27FC236}">
                <a16:creationId xmlns:a16="http://schemas.microsoft.com/office/drawing/2014/main" id="{1451930E-07E9-451C-8280-779F63243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889000"/>
          </a:xfrm>
        </p:spPr>
        <p:txBody>
          <a:bodyPr/>
          <a:lstStyle/>
          <a:p>
            <a:r>
              <a:rPr lang="nl-BE" altLang="nl-BE"/>
              <a:t>Benodigdheden</a:t>
            </a:r>
          </a:p>
        </p:txBody>
      </p:sp>
      <p:sp>
        <p:nvSpPr>
          <p:cNvPr id="34819" name="Tijdelijke aanduiding voor inhoud 2">
            <a:extLst>
              <a:ext uri="{FF2B5EF4-FFF2-40B4-BE49-F238E27FC236}">
                <a16:creationId xmlns:a16="http://schemas.microsoft.com/office/drawing/2014/main" id="{72060123-F34B-454A-A09C-FAFA61215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2324100"/>
            <a:ext cx="6777037" cy="3841750"/>
          </a:xfrm>
        </p:spPr>
        <p:txBody>
          <a:bodyPr/>
          <a:lstStyle/>
          <a:p>
            <a:r>
              <a:rPr lang="nl-BE" altLang="nl-BE"/>
              <a:t>Sneetje brood</a:t>
            </a:r>
          </a:p>
          <a:p>
            <a:r>
              <a:rPr lang="nl-BE" altLang="nl-BE"/>
              <a:t>Beetje melk</a:t>
            </a:r>
          </a:p>
          <a:p>
            <a:r>
              <a:rPr lang="nl-BE" altLang="nl-BE"/>
              <a:t>Zoet beleg naar keuze</a:t>
            </a:r>
          </a:p>
          <a:p>
            <a:r>
              <a:rPr lang="nl-BE" altLang="nl-BE"/>
              <a:t>Diep bord</a:t>
            </a:r>
          </a:p>
          <a:p>
            <a:r>
              <a:rPr lang="nl-BE" altLang="nl-BE"/>
              <a:t>Mes</a:t>
            </a:r>
          </a:p>
          <a:p>
            <a:r>
              <a:rPr lang="nl-BE" altLang="nl-BE"/>
              <a:t>Koffielepel</a:t>
            </a:r>
          </a:p>
          <a:p>
            <a:r>
              <a:rPr lang="nl-BE" altLang="nl-BE"/>
              <a:t>Handdoek/slabbetje</a:t>
            </a:r>
          </a:p>
          <a:p>
            <a:r>
              <a:rPr lang="nl-BE" altLang="nl-BE"/>
              <a:t>Blinddoek</a:t>
            </a:r>
          </a:p>
          <a:p>
            <a:endParaRPr lang="nl-BE" altLang="nl-BE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>
            <a:extLst>
              <a:ext uri="{FF2B5EF4-FFF2-40B4-BE49-F238E27FC236}">
                <a16:creationId xmlns:a16="http://schemas.microsoft.com/office/drawing/2014/main" id="{85F1C551-1665-4AEE-84CC-D861C6942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746125"/>
          </a:xfrm>
        </p:spPr>
        <p:txBody>
          <a:bodyPr/>
          <a:lstStyle/>
          <a:p>
            <a:r>
              <a:rPr lang="nl-BE" altLang="nl-BE"/>
              <a:t>Stappenplan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F0C41F-3015-449F-BC50-58813B67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989138"/>
            <a:ext cx="7561262" cy="3843337"/>
          </a:xfrm>
        </p:spPr>
        <p:txBody>
          <a:bodyPr/>
          <a:lstStyle/>
          <a:p>
            <a:pPr marL="527050" indent="-457200">
              <a:buFont typeface="+mj-lt"/>
              <a:buAutoNum type="arabicPeriod"/>
              <a:defRPr/>
            </a:pPr>
            <a:r>
              <a:rPr lang="nl-BE" dirty="0"/>
              <a:t>Leg één sneetje brood op een diep bord gedrenkt in wat melk.  </a:t>
            </a:r>
          </a:p>
          <a:p>
            <a:pPr marL="527050" indent="-457200">
              <a:buFont typeface="+mj-lt"/>
              <a:buAutoNum type="arabicPeriod"/>
              <a:defRPr/>
            </a:pPr>
            <a:r>
              <a:rPr lang="nl-BE" dirty="0"/>
              <a:t>Voeg zoet beleg toe.</a:t>
            </a:r>
          </a:p>
          <a:p>
            <a:pPr marL="527050" indent="-457200">
              <a:buFont typeface="+mj-lt"/>
              <a:buAutoNum type="arabicPeriod"/>
              <a:defRPr/>
            </a:pPr>
            <a:r>
              <a:rPr lang="nl-BE" dirty="0"/>
              <a:t>Plet of prak het geheel met een vork (verwijder eventueel de korsten) tot een smeuïg papje.</a:t>
            </a:r>
          </a:p>
          <a:p>
            <a:pPr marL="527050" indent="-457200">
              <a:buFont typeface="+mj-lt"/>
              <a:buAutoNum type="arabicPeriod"/>
              <a:defRPr/>
            </a:pPr>
            <a:r>
              <a:rPr lang="nl-BE" dirty="0"/>
              <a:t>Blinddoek de persoon die je de boterham zal laten eten en doe deze persoon een slabbetje of handdoek aan.</a:t>
            </a:r>
          </a:p>
          <a:p>
            <a:pPr marL="527050" indent="-457200">
              <a:buFont typeface="+mj-lt"/>
              <a:buAutoNum type="arabicPeriod"/>
              <a:defRPr/>
            </a:pPr>
            <a:r>
              <a:rPr lang="nl-BE" dirty="0"/>
              <a:t>Lepel met een koffielepel het papje bij de persoon naar binnen.</a:t>
            </a:r>
          </a:p>
          <a:p>
            <a:pPr>
              <a:defRPr/>
            </a:pPr>
            <a:endParaRPr lang="nl-BE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>
            <a:extLst>
              <a:ext uri="{FF2B5EF4-FFF2-40B4-BE49-F238E27FC236}">
                <a16:creationId xmlns:a16="http://schemas.microsoft.com/office/drawing/2014/main" id="{DFF45A84-9D33-450C-B32C-412C2A33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746125"/>
          </a:xfrm>
        </p:spPr>
        <p:txBody>
          <a:bodyPr/>
          <a:lstStyle/>
          <a:p>
            <a:r>
              <a:rPr lang="nl-BE" altLang="nl-BE"/>
              <a:t>Stappenplan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F0C41F-3015-449F-BC50-58813B67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989138"/>
            <a:ext cx="7561262" cy="3843337"/>
          </a:xfrm>
        </p:spPr>
        <p:txBody>
          <a:bodyPr/>
          <a:lstStyle/>
          <a:p>
            <a:pPr marL="69850" indent="0">
              <a:buFont typeface="Wingdings 2" panose="05020102010507070707" pitchFamily="18" charset="2"/>
              <a:buNone/>
              <a:defRPr/>
            </a:pPr>
            <a:r>
              <a:rPr lang="nl-BE" dirty="0"/>
              <a:t>Geef gerust een slokje water of melk om door te spoelen.</a:t>
            </a:r>
          </a:p>
          <a:p>
            <a:pPr marL="69850" indent="0">
              <a:buFont typeface="Wingdings 2" panose="05020102010507070707" pitchFamily="18" charset="2"/>
              <a:buNone/>
              <a:defRPr/>
            </a:pPr>
            <a:r>
              <a:rPr lang="nl-BE" dirty="0"/>
              <a:t>Veeg na de maaltijd de mond proper.</a:t>
            </a:r>
          </a:p>
          <a:p>
            <a:pPr marL="527050" indent="-457200">
              <a:buFont typeface="+mj-lt"/>
              <a:buAutoNum type="arabicPeriod"/>
              <a:defRPr/>
            </a:pPr>
            <a:endParaRPr lang="nl-BE" dirty="0"/>
          </a:p>
          <a:p>
            <a:pPr marL="69850" indent="0">
              <a:buFont typeface="Wingdings 2" panose="05020102010507070707" pitchFamily="18" charset="2"/>
              <a:buNone/>
              <a:defRPr/>
            </a:pPr>
            <a:r>
              <a:rPr lang="nl-BE" dirty="0"/>
              <a:t>Draai nu de rollen om…</a:t>
            </a:r>
          </a:p>
          <a:p>
            <a:pPr>
              <a:defRPr/>
            </a:pPr>
            <a:endParaRPr lang="nl-BE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>
            <a:extLst>
              <a:ext uri="{FF2B5EF4-FFF2-40B4-BE49-F238E27FC236}">
                <a16:creationId xmlns:a16="http://schemas.microsoft.com/office/drawing/2014/main" id="{546170A8-A6E8-4F8F-9351-043348B07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/>
              <a:t>Hoe heb jij en de andere persoon dit ervaren?</a:t>
            </a:r>
          </a:p>
        </p:txBody>
      </p:sp>
      <p:sp>
        <p:nvSpPr>
          <p:cNvPr id="37891" name="Tijdelijke aanduiding voor inhoud 2">
            <a:extLst>
              <a:ext uri="{FF2B5EF4-FFF2-40B4-BE49-F238E27FC236}">
                <a16:creationId xmlns:a16="http://schemas.microsoft.com/office/drawing/2014/main" id="{1642CCCD-F245-48CF-8386-34F043090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850" indent="0">
              <a:buFont typeface="Wingdings 2" panose="05020102010507070707" pitchFamily="18" charset="2"/>
              <a:buNone/>
            </a:pPr>
            <a:r>
              <a:rPr lang="nl-BE" altLang="nl-BE"/>
              <a:t>Hoe kwam de maaltijd binnen?</a:t>
            </a:r>
          </a:p>
          <a:p>
            <a:pPr marL="69850" indent="0">
              <a:buFont typeface="Wingdings 2" panose="05020102010507070707" pitchFamily="18" charset="2"/>
              <a:buNone/>
            </a:pPr>
            <a:endParaRPr lang="nl-BE" altLang="nl-BE"/>
          </a:p>
          <a:p>
            <a:pPr marL="69850" indent="0">
              <a:buFont typeface="Wingdings 2" panose="05020102010507070707" pitchFamily="18" charset="2"/>
              <a:buNone/>
            </a:pPr>
            <a:r>
              <a:rPr lang="nl-BE" altLang="nl-BE"/>
              <a:t>Letterlijk en figuurlijk</a:t>
            </a:r>
          </a:p>
          <a:p>
            <a:pPr marL="69850" indent="0">
              <a:buFont typeface="Wingdings 2" panose="05020102010507070707" pitchFamily="18" charset="2"/>
              <a:buNone/>
            </a:pPr>
            <a:endParaRPr lang="nl-BE" altLang="nl-BE"/>
          </a:p>
          <a:p>
            <a:pPr marL="69850" indent="0">
              <a:buFont typeface="Wingdings 2" panose="05020102010507070707" pitchFamily="18" charset="2"/>
              <a:buNone/>
            </a:pPr>
            <a:r>
              <a:rPr lang="nl-BE" altLang="nl-BE"/>
              <a:t>Bespreek dit gerust met klasgenoten.</a:t>
            </a:r>
          </a:p>
          <a:p>
            <a:pPr marL="69850" indent="0">
              <a:buFont typeface="Wingdings 2" panose="05020102010507070707" pitchFamily="18" charset="2"/>
              <a:buNone/>
            </a:pPr>
            <a:endParaRPr lang="nl-BE" altLang="nl-BE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>
            <a:extLst>
              <a:ext uri="{FF2B5EF4-FFF2-40B4-BE49-F238E27FC236}">
                <a16:creationId xmlns:a16="http://schemas.microsoft.com/office/drawing/2014/main" id="{B68BDE76-9E70-4046-BF22-38F60E940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916113"/>
            <a:ext cx="7024687" cy="746125"/>
          </a:xfrm>
        </p:spPr>
        <p:txBody>
          <a:bodyPr/>
          <a:lstStyle/>
          <a:p>
            <a:r>
              <a:rPr lang="nl-BE" altLang="nl-BE"/>
              <a:t>Kende je het DVC Heilig Hart reeds voor deze voorstelling?</a:t>
            </a:r>
          </a:p>
        </p:txBody>
      </p:sp>
      <p:sp>
        <p:nvSpPr>
          <p:cNvPr id="38915" name="Tijdelijke aanduiding voor inhoud 2">
            <a:extLst>
              <a:ext uri="{FF2B5EF4-FFF2-40B4-BE49-F238E27FC236}">
                <a16:creationId xmlns:a16="http://schemas.microsoft.com/office/drawing/2014/main" id="{129A8B3C-6225-4036-B81D-316423A48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3068638"/>
            <a:ext cx="7561262" cy="2763837"/>
          </a:xfrm>
        </p:spPr>
        <p:txBody>
          <a:bodyPr/>
          <a:lstStyle/>
          <a:p>
            <a:pPr marL="527050" indent="-457200">
              <a:buFont typeface="Verdana" panose="020B0604030504040204" pitchFamily="34" charset="0"/>
              <a:buAutoNum type="arabicPeriod"/>
            </a:pPr>
            <a:r>
              <a:rPr lang="nl-BE" altLang="nl-BE"/>
              <a:t>Ja, van op sociale media.</a:t>
            </a:r>
          </a:p>
          <a:p>
            <a:pPr marL="527050" indent="-457200">
              <a:buFont typeface="Verdana" panose="020B0604030504040204" pitchFamily="34" charset="0"/>
              <a:buAutoNum type="arabicPeriod"/>
            </a:pPr>
            <a:r>
              <a:rPr lang="nl-BE" altLang="nl-BE"/>
              <a:t>Ik ken iemand die daar werkt.</a:t>
            </a:r>
          </a:p>
          <a:p>
            <a:pPr marL="527050" indent="-457200">
              <a:buFont typeface="Verdana" panose="020B0604030504040204" pitchFamily="34" charset="0"/>
              <a:buAutoNum type="arabicPeriod"/>
            </a:pPr>
            <a:r>
              <a:rPr lang="nl-BE" altLang="nl-BE"/>
              <a:t>Van horen zeggen.</a:t>
            </a:r>
          </a:p>
          <a:p>
            <a:pPr marL="527050" indent="-457200">
              <a:buFont typeface="Verdana" panose="020B0604030504040204" pitchFamily="34" charset="0"/>
              <a:buAutoNum type="arabicPeriod"/>
            </a:pPr>
            <a:r>
              <a:rPr lang="nl-BE" altLang="nl-BE"/>
              <a:t>Nee, helemaal niet.</a:t>
            </a:r>
          </a:p>
          <a:p>
            <a:pPr marL="527050" indent="-457200">
              <a:buFont typeface="Verdana" panose="020B0604030504040204" pitchFamily="34" charset="0"/>
              <a:buAutoNum type="arabicPeriod"/>
            </a:pPr>
            <a:r>
              <a:rPr lang="nl-BE" altLang="nl-BE"/>
              <a:t>Andere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>
            <a:extLst>
              <a:ext uri="{FF2B5EF4-FFF2-40B4-BE49-F238E27FC236}">
                <a16:creationId xmlns:a16="http://schemas.microsoft.com/office/drawing/2014/main" id="{889866CD-18A9-483B-A41E-71D4D112F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9F8506-CE0F-4FE8-9568-62200C99A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850" indent="0">
              <a:buFont typeface="Wingdings 2" panose="05020102010507070707" pitchFamily="18" charset="2"/>
              <a:buNone/>
              <a:defRPr/>
            </a:pPr>
            <a:r>
              <a:rPr lang="nl-BE" dirty="0"/>
              <a:t>Omdat feedback voor ons belangrijk is vragen we jullie om ons formulier in te vullen en ons terug te mailen naar </a:t>
            </a:r>
            <a:r>
              <a:rPr lang="nl-BE" dirty="0">
                <a:hlinkClick r:id="rId2"/>
              </a:rPr>
              <a:t>communicatie@dvcheilighart.be</a:t>
            </a:r>
            <a:endParaRPr lang="nl-BE" dirty="0"/>
          </a:p>
          <a:p>
            <a:pPr>
              <a:defRPr/>
            </a:pPr>
            <a:endParaRPr lang="nl-BE" dirty="0"/>
          </a:p>
          <a:p>
            <a:pPr marL="69850" indent="0">
              <a:buFont typeface="Wingdings 2" panose="05020102010507070707" pitchFamily="18" charset="2"/>
              <a:buNone/>
              <a:defRPr/>
            </a:pPr>
            <a:r>
              <a:rPr lang="nl-BE" dirty="0"/>
              <a:t>Alvast bedankt voor jullie medewerking!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>
            <a:extLst>
              <a:ext uri="{FF2B5EF4-FFF2-40B4-BE49-F238E27FC236}">
                <a16:creationId xmlns:a16="http://schemas.microsoft.com/office/drawing/2014/main" id="{9E9BADD2-A0F9-4D97-8ECB-6E1079C47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/>
              <a:t>Breng ons digitaal een bezoekje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25184B-DE8D-4DC0-A6EE-C11EBCA29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2324100"/>
            <a:ext cx="7273925" cy="3508375"/>
          </a:xfrm>
        </p:spPr>
        <p:txBody>
          <a:bodyPr/>
          <a:lstStyle/>
          <a:p>
            <a:pPr>
              <a:defRPr/>
            </a:pPr>
            <a:r>
              <a:rPr lang="nl-BE" dirty="0"/>
              <a:t>Maak kennis met onze website</a:t>
            </a:r>
          </a:p>
          <a:p>
            <a:pPr marL="69850" indent="0" algn="ctr">
              <a:buFont typeface="Wingdings 2" panose="05020102010507070707" pitchFamily="18" charset="2"/>
              <a:buNone/>
              <a:defRPr/>
            </a:pPr>
            <a:r>
              <a:rPr lang="nl-BE" dirty="0">
                <a:hlinkClick r:id="rId2"/>
              </a:rPr>
              <a:t>www.dvcheilighart.be</a:t>
            </a:r>
            <a:endParaRPr lang="nl-BE" dirty="0"/>
          </a:p>
          <a:p>
            <a:pPr>
              <a:defRPr/>
            </a:pPr>
            <a:endParaRPr lang="nl-BE" dirty="0"/>
          </a:p>
          <a:p>
            <a:pPr>
              <a:defRPr/>
            </a:pPr>
            <a:r>
              <a:rPr lang="nl-BE" dirty="0"/>
              <a:t>Volg ons op facebook</a:t>
            </a:r>
          </a:p>
          <a:p>
            <a:pPr marL="69850" indent="0" algn="ctr">
              <a:buFont typeface="Wingdings 2" panose="05020102010507070707" pitchFamily="18" charset="2"/>
              <a:buNone/>
              <a:defRPr/>
            </a:pPr>
            <a:r>
              <a:rPr lang="nl-BE" dirty="0">
                <a:hlinkClick r:id="rId3"/>
              </a:rPr>
              <a:t>https://www.facebook.com/dvcheilighart</a:t>
            </a:r>
            <a:endParaRPr lang="nl-BE" dirty="0"/>
          </a:p>
          <a:p>
            <a:pPr marL="69850" indent="0">
              <a:buFont typeface="Wingdings 2" panose="05020102010507070707" pitchFamily="18" charset="2"/>
              <a:buNone/>
              <a:defRPr/>
            </a:pPr>
            <a:endParaRPr lang="nl-BE" dirty="0"/>
          </a:p>
          <a:p>
            <a:pPr>
              <a:defRPr/>
            </a:pPr>
            <a:r>
              <a:rPr lang="nl-BE" dirty="0"/>
              <a:t>Bekijk onze filmpjes op </a:t>
            </a:r>
            <a:r>
              <a:rPr lang="nl-BE" dirty="0" err="1"/>
              <a:t>youtube</a:t>
            </a:r>
            <a:endParaRPr lang="nl-BE" dirty="0"/>
          </a:p>
          <a:p>
            <a:pPr marL="69850" indent="0" algn="ctr">
              <a:buFont typeface="Wingdings 2" panose="05020102010507070707" pitchFamily="18" charset="2"/>
              <a:buNone/>
              <a:defRPr/>
            </a:pPr>
            <a:r>
              <a:rPr lang="nl-BE" dirty="0">
                <a:hlinkClick r:id="rId4"/>
              </a:rPr>
              <a:t>https://www.youtube.com/channel/UCVcURINhZveIloDXRHb7BFw</a:t>
            </a:r>
            <a:endParaRPr lang="nl-BE" dirty="0"/>
          </a:p>
          <a:p>
            <a:pPr>
              <a:defRPr/>
            </a:pPr>
            <a:endParaRPr lang="nl-BE" dirty="0"/>
          </a:p>
          <a:p>
            <a:pPr marL="69850" indent="0" algn="ctr">
              <a:buFont typeface="Wingdings 2" panose="05020102010507070707" pitchFamily="18" charset="2"/>
              <a:buNone/>
              <a:defRPr/>
            </a:pPr>
            <a:endParaRPr lang="nl-BE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>
            <a:extLst>
              <a:ext uri="{FF2B5EF4-FFF2-40B4-BE49-F238E27FC236}">
                <a16:creationId xmlns:a16="http://schemas.microsoft.com/office/drawing/2014/main" id="{0DEF5D9F-726A-499B-8185-8BFBC5C5E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746125"/>
          </a:xfrm>
        </p:spPr>
        <p:txBody>
          <a:bodyPr/>
          <a:lstStyle/>
          <a:p>
            <a:pPr algn="ctr"/>
            <a:r>
              <a:rPr lang="nl-BE" altLang="nl-BE"/>
              <a:t>Hopelijk tot binnenkort!</a:t>
            </a:r>
          </a:p>
        </p:txBody>
      </p:sp>
      <p:pic>
        <p:nvPicPr>
          <p:cNvPr id="41987" name="Tijdelijke aanduiding voor inhoud 4">
            <a:extLst>
              <a:ext uri="{FF2B5EF4-FFF2-40B4-BE49-F238E27FC236}">
                <a16:creationId xmlns:a16="http://schemas.microsoft.com/office/drawing/2014/main" id="{6CB48C69-BE2B-4C69-AD74-51794E74CC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7450" y="1916113"/>
            <a:ext cx="6624638" cy="44164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>
            <a:extLst>
              <a:ext uri="{FF2B5EF4-FFF2-40B4-BE49-F238E27FC236}">
                <a16:creationId xmlns:a16="http://schemas.microsoft.com/office/drawing/2014/main" id="{EACF2511-FB73-4603-87D2-1F556022C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752600"/>
            <a:ext cx="7024687" cy="1143000"/>
          </a:xfrm>
        </p:spPr>
        <p:txBody>
          <a:bodyPr/>
          <a:lstStyle/>
          <a:p>
            <a:r>
              <a:rPr lang="nl-BE" altLang="nl-BE"/>
              <a:t>We stellen jullie enkele vragen om ons beter te leren kennen…</a:t>
            </a:r>
          </a:p>
        </p:txBody>
      </p:sp>
      <p:pic>
        <p:nvPicPr>
          <p:cNvPr id="8195" name="Afbeelding 4">
            <a:extLst>
              <a:ext uri="{FF2B5EF4-FFF2-40B4-BE49-F238E27FC236}">
                <a16:creationId xmlns:a16="http://schemas.microsoft.com/office/drawing/2014/main" id="{B40050A8-AE04-4D4C-A669-22660D270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9813" y="2997200"/>
            <a:ext cx="6875462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394FE5DE-D43E-4286-96EB-88766ED66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/>
              <a:t>Wie kan bij ons terecht?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0D5BF6-4DCD-424D-841D-F2E56EA10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705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nl-BE" dirty="0"/>
              <a:t>Kinderen</a:t>
            </a:r>
          </a:p>
          <a:p>
            <a:pPr marL="52705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nl-BE" dirty="0"/>
              <a:t>Kinderen en jongeren tot 18 jaar</a:t>
            </a:r>
          </a:p>
          <a:p>
            <a:pPr marL="52705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nl-BE" dirty="0"/>
              <a:t>Volwassenen</a:t>
            </a:r>
          </a:p>
          <a:p>
            <a:pPr marL="52705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nl-BE" dirty="0"/>
              <a:t>Kinderen, jongeren en volwassenen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endParaRPr lang="nl-B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>
            <a:extLst>
              <a:ext uri="{FF2B5EF4-FFF2-40B4-BE49-F238E27FC236}">
                <a16:creationId xmlns:a16="http://schemas.microsoft.com/office/drawing/2014/main" id="{CF7963D6-F3CE-4859-B357-95AF815A1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/>
              <a:t>Wie kan bij ons terecht?</a:t>
            </a:r>
          </a:p>
        </p:txBody>
      </p:sp>
      <p:pic>
        <p:nvPicPr>
          <p:cNvPr id="10243" name="Tijdelijke aanduiding voor inhoud 8">
            <a:extLst>
              <a:ext uri="{FF2B5EF4-FFF2-40B4-BE49-F238E27FC236}">
                <a16:creationId xmlns:a16="http://schemas.microsoft.com/office/drawing/2014/main" id="{01F7C4D3-87B3-461F-97C0-54755EDA7F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0563" y="3694113"/>
            <a:ext cx="4138612" cy="2759075"/>
          </a:xfrm>
        </p:spPr>
      </p:pic>
      <p:pic>
        <p:nvPicPr>
          <p:cNvPr id="10244" name="Afbeelding 10">
            <a:extLst>
              <a:ext uri="{FF2B5EF4-FFF2-40B4-BE49-F238E27FC236}">
                <a16:creationId xmlns:a16="http://schemas.microsoft.com/office/drawing/2014/main" id="{9E7553E2-71DA-4B94-8FEE-5D9BCF0C3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113" y="2309813"/>
            <a:ext cx="39243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8DE27C13-4DAE-445B-8399-569D8997AE96}"/>
              </a:ext>
            </a:extLst>
          </p:cNvPr>
          <p:cNvSpPr txBox="1"/>
          <p:nvPr/>
        </p:nvSpPr>
        <p:spPr>
          <a:xfrm>
            <a:off x="4787900" y="2708275"/>
            <a:ext cx="31273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sz="2800" dirty="0">
                <a:solidFill>
                  <a:schemeClr val="tx2"/>
                </a:solidFill>
                <a:latin typeface="+mj-lt"/>
              </a:rPr>
              <a:t>4. Alle leeftijden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>
            <a:extLst>
              <a:ext uri="{FF2B5EF4-FFF2-40B4-BE49-F238E27FC236}">
                <a16:creationId xmlns:a16="http://schemas.microsoft.com/office/drawing/2014/main" id="{D2590862-5B99-4097-BD69-547A9DF38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/>
              <a:t>Wat is de leeftijd van onze jongste zorgvrager?</a:t>
            </a:r>
          </a:p>
        </p:txBody>
      </p:sp>
      <p:sp>
        <p:nvSpPr>
          <p:cNvPr id="10243" name="Tijdelijke aanduiding voor inhoud 2">
            <a:extLst>
              <a:ext uri="{FF2B5EF4-FFF2-40B4-BE49-F238E27FC236}">
                <a16:creationId xmlns:a16="http://schemas.microsoft.com/office/drawing/2014/main" id="{E1232A4B-64A6-4E79-9CED-B25F19936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705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nl-BE" altLang="nl-BE" dirty="0"/>
              <a:t>3 maand</a:t>
            </a:r>
          </a:p>
          <a:p>
            <a:pPr marL="52705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nl-BE" altLang="nl-BE" dirty="0"/>
              <a:t>18 maand</a:t>
            </a:r>
          </a:p>
          <a:p>
            <a:pPr marL="52705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nl-BE" altLang="nl-BE" dirty="0"/>
              <a:t>6 jaar</a:t>
            </a:r>
          </a:p>
          <a:p>
            <a:pPr marL="52705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nl-BE" altLang="nl-BE" dirty="0"/>
              <a:t>12 jaar</a:t>
            </a:r>
          </a:p>
          <a:p>
            <a:pPr eaLnBrk="1" hangingPunct="1">
              <a:defRPr/>
            </a:pPr>
            <a:endParaRPr lang="nl-BE" altLang="nl-BE" dirty="0"/>
          </a:p>
          <a:p>
            <a:pPr eaLnBrk="1" hangingPunct="1">
              <a:defRPr/>
            </a:pPr>
            <a:endParaRPr lang="nl-BE" altLang="nl-B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>
            <a:extLst>
              <a:ext uri="{FF2B5EF4-FFF2-40B4-BE49-F238E27FC236}">
                <a16:creationId xmlns:a16="http://schemas.microsoft.com/office/drawing/2014/main" id="{0BE80EA4-94AF-4519-9304-604D9CDED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/>
              <a:t>Wat is de leeftijd van onze jongste zorgvrager?</a:t>
            </a:r>
          </a:p>
        </p:txBody>
      </p:sp>
      <p:sp>
        <p:nvSpPr>
          <p:cNvPr id="10243" name="Tijdelijke aanduiding voor inhoud 2">
            <a:extLst>
              <a:ext uri="{FF2B5EF4-FFF2-40B4-BE49-F238E27FC236}">
                <a16:creationId xmlns:a16="http://schemas.microsoft.com/office/drawing/2014/main" id="{E1232A4B-64A6-4E79-9CED-B25F1993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2324100"/>
            <a:ext cx="7273925" cy="3508375"/>
          </a:xfrm>
        </p:spPr>
        <p:txBody>
          <a:bodyPr/>
          <a:lstStyle/>
          <a:p>
            <a:pPr marL="527050" indent="-457200" eaLnBrk="1" hangingPunct="1">
              <a:buFont typeface="+mj-lt"/>
              <a:buAutoNum type="arabicPeriod"/>
              <a:defRPr/>
            </a:pPr>
            <a:r>
              <a:rPr lang="nl-BE" altLang="nl-BE" dirty="0"/>
              <a:t>3 maand</a:t>
            </a:r>
          </a:p>
          <a:p>
            <a:pPr eaLnBrk="1" hangingPunct="1">
              <a:defRPr/>
            </a:pPr>
            <a:endParaRPr lang="nl-BE" altLang="nl-BE" sz="800" dirty="0"/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nl-BE" altLang="nl-BE" dirty="0"/>
              <a:t>Het gebeurt dat baby’s rechtstreeks van het ziekenhuis tot bij ons komen. Of ouders nemen de eerste zorgen thuis op en we ondersteunen hen bij hun thuis. </a:t>
            </a:r>
          </a:p>
          <a:p>
            <a:pPr eaLnBrk="1" hangingPunct="1">
              <a:defRPr/>
            </a:pPr>
            <a:endParaRPr lang="nl-BE" altLang="nl-BE" dirty="0"/>
          </a:p>
        </p:txBody>
      </p:sp>
      <p:pic>
        <p:nvPicPr>
          <p:cNvPr id="12292" name="Afbeelding 1">
            <a:extLst>
              <a:ext uri="{FF2B5EF4-FFF2-40B4-BE49-F238E27FC236}">
                <a16:creationId xmlns:a16="http://schemas.microsoft.com/office/drawing/2014/main" id="{74750187-E61B-4769-9091-F6554B24F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4437063"/>
            <a:ext cx="286067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>
            <a:extLst>
              <a:ext uri="{FF2B5EF4-FFF2-40B4-BE49-F238E27FC236}">
                <a16:creationId xmlns:a16="http://schemas.microsoft.com/office/drawing/2014/main" id="{4F6BF71B-5315-4A28-905A-54B047832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/>
              <a:t>Hoeveel zorgvragers ondersteunen wij?</a:t>
            </a:r>
          </a:p>
        </p:txBody>
      </p:sp>
      <p:sp>
        <p:nvSpPr>
          <p:cNvPr id="13315" name="Tijdelijke aanduiding voor inhoud 2">
            <a:extLst>
              <a:ext uri="{FF2B5EF4-FFF2-40B4-BE49-F238E27FC236}">
                <a16:creationId xmlns:a16="http://schemas.microsoft.com/office/drawing/2014/main" id="{B7FF91CB-93C5-445F-A7A5-FA927800D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7050" indent="-457200" eaLnBrk="1" hangingPunct="1">
              <a:lnSpc>
                <a:spcPct val="150000"/>
              </a:lnSpc>
              <a:buFont typeface="Verdana" panose="020B0604030504040204" pitchFamily="34" charset="0"/>
              <a:buAutoNum type="arabicPeriod"/>
            </a:pPr>
            <a:r>
              <a:rPr lang="nl-BE" altLang="nl-BE"/>
              <a:t>50</a:t>
            </a:r>
          </a:p>
          <a:p>
            <a:pPr marL="527050" indent="-457200" eaLnBrk="1" hangingPunct="1">
              <a:lnSpc>
                <a:spcPct val="150000"/>
              </a:lnSpc>
              <a:buFont typeface="Verdana" panose="020B0604030504040204" pitchFamily="34" charset="0"/>
              <a:buAutoNum type="arabicPeriod"/>
            </a:pPr>
            <a:r>
              <a:rPr lang="nl-BE" altLang="nl-BE"/>
              <a:t>100</a:t>
            </a:r>
          </a:p>
          <a:p>
            <a:pPr marL="527050" indent="-457200" eaLnBrk="1" hangingPunct="1">
              <a:lnSpc>
                <a:spcPct val="150000"/>
              </a:lnSpc>
              <a:buFont typeface="Verdana" panose="020B0604030504040204" pitchFamily="34" charset="0"/>
              <a:buAutoNum type="arabicPeriod"/>
            </a:pPr>
            <a:r>
              <a:rPr lang="nl-BE" altLang="nl-BE"/>
              <a:t>200</a:t>
            </a:r>
          </a:p>
          <a:p>
            <a:pPr marL="527050" indent="-457200" eaLnBrk="1" hangingPunct="1">
              <a:lnSpc>
                <a:spcPct val="150000"/>
              </a:lnSpc>
              <a:buFont typeface="Verdana" panose="020B0604030504040204" pitchFamily="34" charset="0"/>
              <a:buAutoNum type="arabicPeriod"/>
            </a:pPr>
            <a:r>
              <a:rPr lang="nl-BE" altLang="nl-BE"/>
              <a:t>400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angepast 4">
      <a:dk1>
        <a:sysClr val="windowText" lastClr="000000"/>
      </a:dk1>
      <a:lt1>
        <a:sysClr val="window" lastClr="FFFFFF"/>
      </a:lt1>
      <a:dk2>
        <a:srgbClr val="3E3D2D"/>
      </a:dk2>
      <a:lt2>
        <a:srgbClr val="907300"/>
      </a:lt2>
      <a:accent1>
        <a:srgbClr val="26888E"/>
      </a:accent1>
      <a:accent2>
        <a:srgbClr val="C09A00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angepast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B306FFFA9B69419BD0724999D207BE" ma:contentTypeVersion="7" ma:contentTypeDescription="Een nieuw document maken." ma:contentTypeScope="" ma:versionID="c650fc566b692494932807b2f7e06ea3">
  <xsd:schema xmlns:xsd="http://www.w3.org/2001/XMLSchema" xmlns:xs="http://www.w3.org/2001/XMLSchema" xmlns:p="http://schemas.microsoft.com/office/2006/metadata/properties" xmlns:ns2="00eb067e-012f-4501-aa2f-04bde73a41be" targetNamespace="http://schemas.microsoft.com/office/2006/metadata/properties" ma:root="true" ma:fieldsID="949f8bb2ff7115fa8cf809c7aafd4a86" ns2:_="">
    <xsd:import namespace="00eb067e-012f-4501-aa2f-04bde73a41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b067e-012f-4501-aa2f-04bde73a41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12D18F-B2DE-4614-970E-3F2EB6AFD2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eb067e-012f-4501-aa2f-04bde73a41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03AD72-A977-486E-884F-0BA4E9E085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454</TotalTime>
  <Words>926</Words>
  <Application>Microsoft Macintosh PowerPoint</Application>
  <PresentationFormat>Diavoorstelling (4:3)</PresentationFormat>
  <Paragraphs>163</Paragraphs>
  <Slides>37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1" baseType="lpstr">
      <vt:lpstr>Arial</vt:lpstr>
      <vt:lpstr>Verdana</vt:lpstr>
      <vt:lpstr>Wingdings 2</vt:lpstr>
      <vt:lpstr>Austin</vt:lpstr>
      <vt:lpstr>DVC Heilig Hart</vt:lpstr>
      <vt:lpstr>Wie zijn wij?</vt:lpstr>
      <vt:lpstr>Dienstverleningscentrum Heilig Hart</vt:lpstr>
      <vt:lpstr>We stellen jullie enkele vragen om ons beter te leren kennen…</vt:lpstr>
      <vt:lpstr>Wie kan bij ons terecht? </vt:lpstr>
      <vt:lpstr>Wie kan bij ons terecht?</vt:lpstr>
      <vt:lpstr>Wat is de leeftijd van onze jongste zorgvrager?</vt:lpstr>
      <vt:lpstr>Wat is de leeftijd van onze jongste zorgvrager?</vt:lpstr>
      <vt:lpstr>Hoeveel zorgvragers ondersteunen wij?</vt:lpstr>
      <vt:lpstr>Hoeveel zorgvragers ondersteunen wij?</vt:lpstr>
      <vt:lpstr>Hoeveel medewerkers?</vt:lpstr>
      <vt:lpstr>Hoeveel medewerkers?</vt:lpstr>
      <vt:lpstr>Op hoeveel vrijwilligers en stagiairs kunnen wij rekenen?</vt:lpstr>
      <vt:lpstr>Op hoeveel vrijwilligers en stagiairs kunnen wij rekenen?</vt:lpstr>
      <vt:lpstr>Hoeveel verschillende beroepen hebben wij?</vt:lpstr>
      <vt:lpstr>Hoeveel verschillende beroepen hebben wij?</vt:lpstr>
      <vt:lpstr>Leefgroepbegeleiders (uiteraard de meest voorkomende functie)</vt:lpstr>
      <vt:lpstr>Verpleegkundige</vt:lpstr>
      <vt:lpstr>Therapeuten</vt:lpstr>
      <vt:lpstr>Administratieve beroepen</vt:lpstr>
      <vt:lpstr>Nog meer logistieke beroepen</vt:lpstr>
      <vt:lpstr>Kader</vt:lpstr>
      <vt:lpstr>Uiteraard draait alles rond onze zorgvragers</vt:lpstr>
      <vt:lpstr>Kijken jullie even mee binnen?</vt:lpstr>
      <vt:lpstr>Beleven</vt:lpstr>
      <vt:lpstr>We hebben een opdracht</vt:lpstr>
      <vt:lpstr>Eet- en slikproblemen</vt:lpstr>
      <vt:lpstr>Hallo, ik ben Annelies</vt:lpstr>
      <vt:lpstr>Opdracht</vt:lpstr>
      <vt:lpstr>Benodigdheden</vt:lpstr>
      <vt:lpstr>Stappenplan</vt:lpstr>
      <vt:lpstr>Stappenplan</vt:lpstr>
      <vt:lpstr>Hoe heb jij en de andere persoon dit ervaren?</vt:lpstr>
      <vt:lpstr>Kende je het DVC Heilig Hart reeds voor deze voorstelling?</vt:lpstr>
      <vt:lpstr>Opdracht</vt:lpstr>
      <vt:lpstr>Breng ons digitaal een bezoekje</vt:lpstr>
      <vt:lpstr>Hopelijk tot binnenkort!</vt:lpstr>
    </vt:vector>
  </TitlesOfParts>
  <Company>DVC heilig hart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Administrator</dc:creator>
  <cp:lastModifiedBy>David Van Bambost</cp:lastModifiedBy>
  <cp:revision>37</cp:revision>
  <cp:lastPrinted>2019-11-21T14:48:33Z</cp:lastPrinted>
  <dcterms:created xsi:type="dcterms:W3CDTF">2005-12-22T07:55:11Z</dcterms:created>
  <dcterms:modified xsi:type="dcterms:W3CDTF">2021-04-20T07:19:15Z</dcterms:modified>
</cp:coreProperties>
</file>